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34"/>
  </p:notesMasterIdLst>
  <p:sldIdLst>
    <p:sldId id="256" r:id="rId2"/>
    <p:sldId id="257" r:id="rId3"/>
    <p:sldId id="260" r:id="rId4"/>
    <p:sldId id="287" r:id="rId5"/>
    <p:sldId id="259" r:id="rId6"/>
    <p:sldId id="261" r:id="rId7"/>
    <p:sldId id="286"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88" r:id="rId21"/>
    <p:sldId id="274" r:id="rId22"/>
    <p:sldId id="275" r:id="rId23"/>
    <p:sldId id="276" r:id="rId24"/>
    <p:sldId id="277" r:id="rId25"/>
    <p:sldId id="278" r:id="rId26"/>
    <p:sldId id="279" r:id="rId27"/>
    <p:sldId id="280" r:id="rId28"/>
    <p:sldId id="281" r:id="rId29"/>
    <p:sldId id="283" r:id="rId30"/>
    <p:sldId id="284" r:id="rId31"/>
    <p:sldId id="289" r:id="rId32"/>
    <p:sldId id="28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169B8B-D0B9-4AB8-8F66-478760FA5695}" v="58" dt="2023-06-08T11:01:29.0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nzel See" userId="a4de199cb2839998" providerId="LiveId" clId="{53169B8B-D0B9-4AB8-8F66-478760FA5695}"/>
    <pc:docChg chg="undo redo custSel addSld delSld modSld">
      <pc:chgData name="Denzel See" userId="a4de199cb2839998" providerId="LiveId" clId="{53169B8B-D0B9-4AB8-8F66-478760FA5695}" dt="2023-06-08T11:14:52.350" v="7863" actId="20577"/>
      <pc:docMkLst>
        <pc:docMk/>
      </pc:docMkLst>
      <pc:sldChg chg="addSp delSp modSp new mod setBg addAnim delAnim delDesignElem">
        <pc:chgData name="Denzel See" userId="a4de199cb2839998" providerId="LiveId" clId="{53169B8B-D0B9-4AB8-8F66-478760FA5695}" dt="2023-06-05T14:45:22.498" v="64" actId="20577"/>
        <pc:sldMkLst>
          <pc:docMk/>
          <pc:sldMk cId="2626215295" sldId="256"/>
        </pc:sldMkLst>
        <pc:spChg chg="mod">
          <ac:chgData name="Denzel See" userId="a4de199cb2839998" providerId="LiveId" clId="{53169B8B-D0B9-4AB8-8F66-478760FA5695}" dt="2023-06-05T14:45:00.839" v="31" actId="26606"/>
          <ac:spMkLst>
            <pc:docMk/>
            <pc:sldMk cId="2626215295" sldId="256"/>
            <ac:spMk id="2" creationId="{9EE2EA61-4F54-D8F9-A3C2-E64F1E56C54A}"/>
          </ac:spMkLst>
        </pc:spChg>
        <pc:spChg chg="mod">
          <ac:chgData name="Denzel See" userId="a4de199cb2839998" providerId="LiveId" clId="{53169B8B-D0B9-4AB8-8F66-478760FA5695}" dt="2023-06-05T14:45:22.498" v="64" actId="20577"/>
          <ac:spMkLst>
            <pc:docMk/>
            <pc:sldMk cId="2626215295" sldId="256"/>
            <ac:spMk id="3" creationId="{D0CC7012-C7FD-3A48-CDF1-71DBD2FDFF25}"/>
          </ac:spMkLst>
        </pc:spChg>
        <pc:spChg chg="add del">
          <ac:chgData name="Denzel See" userId="a4de199cb2839998" providerId="LiveId" clId="{53169B8B-D0B9-4AB8-8F66-478760FA5695}" dt="2023-06-05T14:44:43.473" v="26"/>
          <ac:spMkLst>
            <pc:docMk/>
            <pc:sldMk cId="2626215295" sldId="256"/>
            <ac:spMk id="8" creationId="{6F5A5072-7B47-4D32-B52A-4EBBF590B8A5}"/>
          </ac:spMkLst>
        </pc:spChg>
        <pc:spChg chg="add del">
          <ac:chgData name="Denzel See" userId="a4de199cb2839998" providerId="LiveId" clId="{53169B8B-D0B9-4AB8-8F66-478760FA5695}" dt="2023-06-05T14:45:00.813" v="30" actId="26606"/>
          <ac:spMkLst>
            <pc:docMk/>
            <pc:sldMk cId="2626215295" sldId="256"/>
            <ac:spMk id="9" creationId="{8D095B41-7312-4603-9F0F-93387C353134}"/>
          </ac:spMkLst>
        </pc:spChg>
        <pc:spChg chg="add del">
          <ac:chgData name="Denzel See" userId="a4de199cb2839998" providerId="LiveId" clId="{53169B8B-D0B9-4AB8-8F66-478760FA5695}" dt="2023-06-05T14:44:43.473" v="26"/>
          <ac:spMkLst>
            <pc:docMk/>
            <pc:sldMk cId="2626215295" sldId="256"/>
            <ac:spMk id="10" creationId="{9715DAF0-AE1B-46C9-8A6B-DB2AA05AB91D}"/>
          </ac:spMkLst>
        </pc:spChg>
        <pc:spChg chg="add del">
          <ac:chgData name="Denzel See" userId="a4de199cb2839998" providerId="LiveId" clId="{53169B8B-D0B9-4AB8-8F66-478760FA5695}" dt="2023-06-05T14:45:00.813" v="30" actId="26606"/>
          <ac:spMkLst>
            <pc:docMk/>
            <pc:sldMk cId="2626215295" sldId="256"/>
            <ac:spMk id="11" creationId="{1042C936-444C-4F0D-9737-291EAFE1E7E4}"/>
          </ac:spMkLst>
        </pc:spChg>
        <pc:spChg chg="add del">
          <ac:chgData name="Denzel See" userId="a4de199cb2839998" providerId="LiveId" clId="{53169B8B-D0B9-4AB8-8F66-478760FA5695}" dt="2023-06-05T14:44:43.473" v="26"/>
          <ac:spMkLst>
            <pc:docMk/>
            <pc:sldMk cId="2626215295" sldId="256"/>
            <ac:spMk id="12" creationId="{6016219D-510E-4184-9090-6D5578A87BD1}"/>
          </ac:spMkLst>
        </pc:spChg>
        <pc:spChg chg="add del">
          <ac:chgData name="Denzel See" userId="a4de199cb2839998" providerId="LiveId" clId="{53169B8B-D0B9-4AB8-8F66-478760FA5695}" dt="2023-06-05T14:44:43.473" v="26"/>
          <ac:spMkLst>
            <pc:docMk/>
            <pc:sldMk cId="2626215295" sldId="256"/>
            <ac:spMk id="14" creationId="{AFF4A713-7B75-4B21-90D7-5AB19547C728}"/>
          </ac:spMkLst>
        </pc:spChg>
        <pc:spChg chg="add del">
          <ac:chgData name="Denzel See" userId="a4de199cb2839998" providerId="LiveId" clId="{53169B8B-D0B9-4AB8-8F66-478760FA5695}" dt="2023-06-05T14:44:43.473" v="26"/>
          <ac:spMkLst>
            <pc:docMk/>
            <pc:sldMk cId="2626215295" sldId="256"/>
            <ac:spMk id="16" creationId="{DC631C0B-6DA6-4E57-8231-CE32B3434A7E}"/>
          </ac:spMkLst>
        </pc:spChg>
        <pc:spChg chg="add del">
          <ac:chgData name="Denzel See" userId="a4de199cb2839998" providerId="LiveId" clId="{53169B8B-D0B9-4AB8-8F66-478760FA5695}" dt="2023-06-05T14:44:43.473" v="26"/>
          <ac:spMkLst>
            <pc:docMk/>
            <pc:sldMk cId="2626215295" sldId="256"/>
            <ac:spMk id="18" creationId="{C29501E6-A978-4A61-9689-9085AF97A53A}"/>
          </ac:spMkLst>
        </pc:spChg>
        <pc:spChg chg="add">
          <ac:chgData name="Denzel See" userId="a4de199cb2839998" providerId="LiveId" clId="{53169B8B-D0B9-4AB8-8F66-478760FA5695}" dt="2023-06-05T14:45:00.839" v="31" actId="26606"/>
          <ac:spMkLst>
            <pc:docMk/>
            <pc:sldMk cId="2626215295" sldId="256"/>
            <ac:spMk id="19" creationId="{1C69834E-5EEE-4D61-833E-04928896454C}"/>
          </ac:spMkLst>
        </pc:spChg>
        <pc:spChg chg="add">
          <ac:chgData name="Denzel See" userId="a4de199cb2839998" providerId="LiveId" clId="{53169B8B-D0B9-4AB8-8F66-478760FA5695}" dt="2023-06-05T14:45:00.839" v="31" actId="26606"/>
          <ac:spMkLst>
            <pc:docMk/>
            <pc:sldMk cId="2626215295" sldId="256"/>
            <ac:spMk id="21" creationId="{58E5D9BA-46E7-4BFA-9C74-75495BF6F54D}"/>
          </ac:spMkLst>
        </pc:spChg>
        <pc:spChg chg="add">
          <ac:chgData name="Denzel See" userId="a4de199cb2839998" providerId="LiveId" clId="{53169B8B-D0B9-4AB8-8F66-478760FA5695}" dt="2023-06-05T14:45:00.839" v="31" actId="26606"/>
          <ac:spMkLst>
            <pc:docMk/>
            <pc:sldMk cId="2626215295" sldId="256"/>
            <ac:spMk id="22" creationId="{5B033D76-5800-44B6-AFE9-EE2106935115}"/>
          </ac:spMkLst>
        </pc:spChg>
        <pc:spChg chg="add">
          <ac:chgData name="Denzel See" userId="a4de199cb2839998" providerId="LiveId" clId="{53169B8B-D0B9-4AB8-8F66-478760FA5695}" dt="2023-06-05T14:45:00.839" v="31" actId="26606"/>
          <ac:spMkLst>
            <pc:docMk/>
            <pc:sldMk cId="2626215295" sldId="256"/>
            <ac:spMk id="23" creationId="{522D6F85-FFBA-4F81-AEE5-AAA17CB7AA98}"/>
          </ac:spMkLst>
        </pc:spChg>
        <pc:spChg chg="add">
          <ac:chgData name="Denzel See" userId="a4de199cb2839998" providerId="LiveId" clId="{53169B8B-D0B9-4AB8-8F66-478760FA5695}" dt="2023-06-05T14:45:00.839" v="31" actId="26606"/>
          <ac:spMkLst>
            <pc:docMk/>
            <pc:sldMk cId="2626215295" sldId="256"/>
            <ac:spMk id="24" creationId="{13B31514-E6DF-4357-9EEA-EFB7983080DA}"/>
          </ac:spMkLst>
        </pc:spChg>
        <pc:picChg chg="add del">
          <ac:chgData name="Denzel See" userId="a4de199cb2839998" providerId="LiveId" clId="{53169B8B-D0B9-4AB8-8F66-478760FA5695}" dt="2023-06-05T14:45:00.813" v="30" actId="26606"/>
          <ac:picMkLst>
            <pc:docMk/>
            <pc:sldMk cId="2626215295" sldId="256"/>
            <ac:picMk id="5" creationId="{B628B716-17B3-4B7A-1DD4-11BEA4D8635B}"/>
          </ac:picMkLst>
        </pc:picChg>
        <pc:picChg chg="add del">
          <ac:chgData name="Denzel See" userId="a4de199cb2839998" providerId="LiveId" clId="{53169B8B-D0B9-4AB8-8F66-478760FA5695}" dt="2023-06-05T14:45:00.813" v="30" actId="26606"/>
          <ac:picMkLst>
            <pc:docMk/>
            <pc:sldMk cId="2626215295" sldId="256"/>
            <ac:picMk id="15" creationId="{419FDB25-3050-4009-9806-3000DDD1C083}"/>
          </ac:picMkLst>
        </pc:picChg>
        <pc:picChg chg="add">
          <ac:chgData name="Denzel See" userId="a4de199cb2839998" providerId="LiveId" clId="{53169B8B-D0B9-4AB8-8F66-478760FA5695}" dt="2023-06-05T14:45:00.839" v="31" actId="26606"/>
          <ac:picMkLst>
            <pc:docMk/>
            <pc:sldMk cId="2626215295" sldId="256"/>
            <ac:picMk id="25" creationId="{4C401D57-600A-4C91-AC9A-14CA1ED6F7D8}"/>
          </ac:picMkLst>
        </pc:picChg>
        <pc:cxnChg chg="add del">
          <ac:chgData name="Denzel See" userId="a4de199cb2839998" providerId="LiveId" clId="{53169B8B-D0B9-4AB8-8F66-478760FA5695}" dt="2023-06-05T14:45:00.813" v="30" actId="26606"/>
          <ac:cxnSpMkLst>
            <pc:docMk/>
            <pc:sldMk cId="2626215295" sldId="256"/>
            <ac:cxnSpMk id="13" creationId="{B61C4D9F-F4AF-4ED2-9310-56EB2E19C084}"/>
          </ac:cxnSpMkLst>
        </pc:cxnChg>
        <pc:cxnChg chg="add del">
          <ac:chgData name="Denzel See" userId="a4de199cb2839998" providerId="LiveId" clId="{53169B8B-D0B9-4AB8-8F66-478760FA5695}" dt="2023-06-05T14:45:00.813" v="30" actId="26606"/>
          <ac:cxnSpMkLst>
            <pc:docMk/>
            <pc:sldMk cId="2626215295" sldId="256"/>
            <ac:cxnSpMk id="17" creationId="{8063EF0F-7BC0-4CFB-AB98-20A8DD91D70F}"/>
          </ac:cxnSpMkLst>
        </pc:cxnChg>
        <pc:cxnChg chg="add">
          <ac:chgData name="Denzel See" userId="a4de199cb2839998" providerId="LiveId" clId="{53169B8B-D0B9-4AB8-8F66-478760FA5695}" dt="2023-06-05T14:45:00.839" v="31" actId="26606"/>
          <ac:cxnSpMkLst>
            <pc:docMk/>
            <pc:sldMk cId="2626215295" sldId="256"/>
            <ac:cxnSpMk id="20" creationId="{412BDC66-00FA-4A3F-9BC7-BE05FF7705F8}"/>
          </ac:cxnSpMkLst>
        </pc:cxnChg>
      </pc:sldChg>
      <pc:sldChg chg="addSp modSp new mod">
        <pc:chgData name="Denzel See" userId="a4de199cb2839998" providerId="LiveId" clId="{53169B8B-D0B9-4AB8-8F66-478760FA5695}" dt="2023-06-05T14:50:42.487" v="479" actId="1076"/>
        <pc:sldMkLst>
          <pc:docMk/>
          <pc:sldMk cId="122568600" sldId="257"/>
        </pc:sldMkLst>
        <pc:spChg chg="mod">
          <ac:chgData name="Denzel See" userId="a4de199cb2839998" providerId="LiveId" clId="{53169B8B-D0B9-4AB8-8F66-478760FA5695}" dt="2023-06-05T14:47:44.252" v="105" actId="1076"/>
          <ac:spMkLst>
            <pc:docMk/>
            <pc:sldMk cId="122568600" sldId="257"/>
            <ac:spMk id="2" creationId="{D175F478-C407-5220-0D22-D94057319EB9}"/>
          </ac:spMkLst>
        </pc:spChg>
        <pc:spChg chg="mod">
          <ac:chgData name="Denzel See" userId="a4de199cb2839998" providerId="LiveId" clId="{53169B8B-D0B9-4AB8-8F66-478760FA5695}" dt="2023-06-05T14:49:17.138" v="380" actId="255"/>
          <ac:spMkLst>
            <pc:docMk/>
            <pc:sldMk cId="122568600" sldId="257"/>
            <ac:spMk id="3" creationId="{91F1EA79-F000-ABC9-5DDA-8774845EBCBB}"/>
          </ac:spMkLst>
        </pc:spChg>
        <pc:spChg chg="add mod">
          <ac:chgData name="Denzel See" userId="a4de199cb2839998" providerId="LiveId" clId="{53169B8B-D0B9-4AB8-8F66-478760FA5695}" dt="2023-06-05T14:50:42.487" v="479" actId="1076"/>
          <ac:spMkLst>
            <pc:docMk/>
            <pc:sldMk cId="122568600" sldId="257"/>
            <ac:spMk id="4" creationId="{77D483E2-8C48-1BC2-02B3-B8284F2E3F5B}"/>
          </ac:spMkLst>
        </pc:spChg>
      </pc:sldChg>
      <pc:sldChg chg="addSp delSp modSp new del mod">
        <pc:chgData name="Denzel See" userId="a4de199cb2839998" providerId="LiveId" clId="{53169B8B-D0B9-4AB8-8F66-478760FA5695}" dt="2023-06-05T14:52:21.277" v="500" actId="47"/>
        <pc:sldMkLst>
          <pc:docMk/>
          <pc:sldMk cId="2251991455" sldId="258"/>
        </pc:sldMkLst>
        <pc:spChg chg="mod">
          <ac:chgData name="Denzel See" userId="a4de199cb2839998" providerId="LiveId" clId="{53169B8B-D0B9-4AB8-8F66-478760FA5695}" dt="2023-06-05T14:51:39.122" v="497" actId="20577"/>
          <ac:spMkLst>
            <pc:docMk/>
            <pc:sldMk cId="2251991455" sldId="258"/>
            <ac:spMk id="2" creationId="{014437AF-503B-0D4F-0962-6C0CC48DCA59}"/>
          </ac:spMkLst>
        </pc:spChg>
        <pc:spChg chg="mod">
          <ac:chgData name="Denzel See" userId="a4de199cb2839998" providerId="LiveId" clId="{53169B8B-D0B9-4AB8-8F66-478760FA5695}" dt="2023-06-05T14:44:49.693" v="27"/>
          <ac:spMkLst>
            <pc:docMk/>
            <pc:sldMk cId="2251991455" sldId="258"/>
            <ac:spMk id="3" creationId="{FC8D4372-AF02-C4B3-D01A-0A18509B9A35}"/>
          </ac:spMkLst>
        </pc:spChg>
        <pc:picChg chg="add del">
          <ac:chgData name="Denzel See" userId="a4de199cb2839998" providerId="LiveId" clId="{53169B8B-D0B9-4AB8-8F66-478760FA5695}" dt="2023-06-05T14:52:16.791" v="499" actId="21"/>
          <ac:picMkLst>
            <pc:docMk/>
            <pc:sldMk cId="2251991455" sldId="258"/>
            <ac:picMk id="5" creationId="{C31EB891-A124-EB1A-4B8B-95496088F174}"/>
          </ac:picMkLst>
        </pc:picChg>
      </pc:sldChg>
      <pc:sldChg chg="addSp delSp modSp new mod setBg">
        <pc:chgData name="Denzel See" userId="a4de199cb2839998" providerId="LiveId" clId="{53169B8B-D0B9-4AB8-8F66-478760FA5695}" dt="2023-06-05T15:33:57.925" v="3867" actId="1076"/>
        <pc:sldMkLst>
          <pc:docMk/>
          <pc:sldMk cId="560169186" sldId="259"/>
        </pc:sldMkLst>
        <pc:spChg chg="mod">
          <ac:chgData name="Denzel See" userId="a4de199cb2839998" providerId="LiveId" clId="{53169B8B-D0B9-4AB8-8F66-478760FA5695}" dt="2023-06-05T15:33:57.925" v="3867" actId="1076"/>
          <ac:spMkLst>
            <pc:docMk/>
            <pc:sldMk cId="560169186" sldId="259"/>
            <ac:spMk id="2" creationId="{4BF05075-86B1-CC34-F318-9881AF9CF62A}"/>
          </ac:spMkLst>
        </pc:spChg>
        <pc:spChg chg="del mod">
          <ac:chgData name="Denzel See" userId="a4de199cb2839998" providerId="LiveId" clId="{53169B8B-D0B9-4AB8-8F66-478760FA5695}" dt="2023-06-05T14:53:54.710" v="564"/>
          <ac:spMkLst>
            <pc:docMk/>
            <pc:sldMk cId="560169186" sldId="259"/>
            <ac:spMk id="3" creationId="{5C5F4A13-B017-F3A5-8C8B-58B721F32CF1}"/>
          </ac:spMkLst>
        </pc:spChg>
        <pc:spChg chg="add mod">
          <ac:chgData name="Denzel See" userId="a4de199cb2839998" providerId="LiveId" clId="{53169B8B-D0B9-4AB8-8F66-478760FA5695}" dt="2023-06-05T14:55:54.321" v="797" actId="255"/>
          <ac:spMkLst>
            <pc:docMk/>
            <pc:sldMk cId="560169186" sldId="259"/>
            <ac:spMk id="8" creationId="{892D64DB-B742-3DAB-E220-1D2314FD93BC}"/>
          </ac:spMkLst>
        </pc:spChg>
        <pc:spChg chg="add del">
          <ac:chgData name="Denzel See" userId="a4de199cb2839998" providerId="LiveId" clId="{53169B8B-D0B9-4AB8-8F66-478760FA5695}" dt="2023-06-05T14:55:07.444" v="615" actId="26606"/>
          <ac:spMkLst>
            <pc:docMk/>
            <pc:sldMk cId="560169186" sldId="259"/>
            <ac:spMk id="11" creationId="{1C2A4B30-77D7-4FFB-8B53-A88BD68CABD2}"/>
          </ac:spMkLst>
        </pc:spChg>
        <pc:spChg chg="add del">
          <ac:chgData name="Denzel See" userId="a4de199cb2839998" providerId="LiveId" clId="{53169B8B-D0B9-4AB8-8F66-478760FA5695}" dt="2023-06-05T14:55:07.444" v="615" actId="26606"/>
          <ac:spMkLst>
            <pc:docMk/>
            <pc:sldMk cId="560169186" sldId="259"/>
            <ac:spMk id="15" creationId="{01E4D783-AD45-49E7-B6C7-BBACB8290688}"/>
          </ac:spMkLst>
        </pc:spChg>
        <pc:spChg chg="add">
          <ac:chgData name="Denzel See" userId="a4de199cb2839998" providerId="LiveId" clId="{53169B8B-D0B9-4AB8-8F66-478760FA5695}" dt="2023-06-05T14:55:07.444" v="615" actId="26606"/>
          <ac:spMkLst>
            <pc:docMk/>
            <pc:sldMk cId="560169186" sldId="259"/>
            <ac:spMk id="20" creationId="{1C2A4B30-77D7-4FFB-8B53-A88BD68CABD2}"/>
          </ac:spMkLst>
        </pc:spChg>
        <pc:spChg chg="add">
          <ac:chgData name="Denzel See" userId="a4de199cb2839998" providerId="LiveId" clId="{53169B8B-D0B9-4AB8-8F66-478760FA5695}" dt="2023-06-05T14:55:07.444" v="615" actId="26606"/>
          <ac:spMkLst>
            <pc:docMk/>
            <pc:sldMk cId="560169186" sldId="259"/>
            <ac:spMk id="24" creationId="{01E4D783-AD45-49E7-B6C7-BBACB8290688}"/>
          </ac:spMkLst>
        </pc:spChg>
        <pc:picChg chg="add del mod">
          <ac:chgData name="Denzel See" userId="a4de199cb2839998" providerId="LiveId" clId="{53169B8B-D0B9-4AB8-8F66-478760FA5695}" dt="2023-06-05T14:54:54.055" v="613" actId="478"/>
          <ac:picMkLst>
            <pc:docMk/>
            <pc:sldMk cId="560169186" sldId="259"/>
            <ac:picMk id="4" creationId="{DE6FBFFB-8BBD-69D1-586C-A9A6F0F7145F}"/>
          </ac:picMkLst>
        </pc:picChg>
        <pc:picChg chg="add mod">
          <ac:chgData name="Denzel See" userId="a4de199cb2839998" providerId="LiveId" clId="{53169B8B-D0B9-4AB8-8F66-478760FA5695}" dt="2023-06-05T14:55:07.444" v="615" actId="26606"/>
          <ac:picMkLst>
            <pc:docMk/>
            <pc:sldMk cId="560169186" sldId="259"/>
            <ac:picMk id="6" creationId="{4E12F977-45CC-6225-4580-AB124182BF0B}"/>
          </ac:picMkLst>
        </pc:picChg>
        <pc:cxnChg chg="add del">
          <ac:chgData name="Denzel See" userId="a4de199cb2839998" providerId="LiveId" clId="{53169B8B-D0B9-4AB8-8F66-478760FA5695}" dt="2023-06-05T14:55:07.444" v="615" actId="26606"/>
          <ac:cxnSpMkLst>
            <pc:docMk/>
            <pc:sldMk cId="560169186" sldId="259"/>
            <ac:cxnSpMk id="13" creationId="{373AAE2E-5D6B-4952-A4BB-546C49F8DE4B}"/>
          </ac:cxnSpMkLst>
        </pc:cxnChg>
        <pc:cxnChg chg="add">
          <ac:chgData name="Denzel See" userId="a4de199cb2839998" providerId="LiveId" clId="{53169B8B-D0B9-4AB8-8F66-478760FA5695}" dt="2023-06-05T14:55:07.444" v="615" actId="26606"/>
          <ac:cxnSpMkLst>
            <pc:docMk/>
            <pc:sldMk cId="560169186" sldId="259"/>
            <ac:cxnSpMk id="22" creationId="{373AAE2E-5D6B-4952-A4BB-546C49F8DE4B}"/>
          </ac:cxnSpMkLst>
        </pc:cxnChg>
      </pc:sldChg>
      <pc:sldChg chg="addSp modSp new mod">
        <pc:chgData name="Denzel See" userId="a4de199cb2839998" providerId="LiveId" clId="{53169B8B-D0B9-4AB8-8F66-478760FA5695}" dt="2023-06-08T10:52:11.445" v="7722" actId="1076"/>
        <pc:sldMkLst>
          <pc:docMk/>
          <pc:sldMk cId="960096477" sldId="260"/>
        </pc:sldMkLst>
        <pc:spChg chg="add mod">
          <ac:chgData name="Denzel See" userId="a4de199cb2839998" providerId="LiveId" clId="{53169B8B-D0B9-4AB8-8F66-478760FA5695}" dt="2023-06-08T10:52:11.445" v="7722" actId="1076"/>
          <ac:spMkLst>
            <pc:docMk/>
            <pc:sldMk cId="960096477" sldId="260"/>
            <ac:spMk id="2" creationId="{EC480D1A-C487-4902-4AF6-FAA8A4667E1B}"/>
          </ac:spMkLst>
        </pc:spChg>
      </pc:sldChg>
      <pc:sldChg chg="new del">
        <pc:chgData name="Denzel See" userId="a4de199cb2839998" providerId="LiveId" clId="{53169B8B-D0B9-4AB8-8F66-478760FA5695}" dt="2023-06-05T14:47:15.563" v="102" actId="2696"/>
        <pc:sldMkLst>
          <pc:docMk/>
          <pc:sldMk cId="2685364197" sldId="260"/>
        </pc:sldMkLst>
      </pc:sldChg>
      <pc:sldChg chg="new del">
        <pc:chgData name="Denzel See" userId="a4de199cb2839998" providerId="LiveId" clId="{53169B8B-D0B9-4AB8-8F66-478760FA5695}" dt="2023-06-05T14:52:25.096" v="502" actId="47"/>
        <pc:sldMkLst>
          <pc:docMk/>
          <pc:sldMk cId="3128009177" sldId="260"/>
        </pc:sldMkLst>
      </pc:sldChg>
      <pc:sldChg chg="addSp delSp modSp new mod setBg">
        <pc:chgData name="Denzel See" userId="a4de199cb2839998" providerId="LiveId" clId="{53169B8B-D0B9-4AB8-8F66-478760FA5695}" dt="2023-06-06T11:23:10.809" v="6369" actId="1076"/>
        <pc:sldMkLst>
          <pc:docMk/>
          <pc:sldMk cId="3025401063" sldId="261"/>
        </pc:sldMkLst>
        <pc:spChg chg="mod">
          <ac:chgData name="Denzel See" userId="a4de199cb2839998" providerId="LiveId" clId="{53169B8B-D0B9-4AB8-8F66-478760FA5695}" dt="2023-06-05T15:33:52.662" v="3865" actId="1076"/>
          <ac:spMkLst>
            <pc:docMk/>
            <pc:sldMk cId="3025401063" sldId="261"/>
            <ac:spMk id="2" creationId="{5271A404-3352-72AE-2E90-92164D974AA8}"/>
          </ac:spMkLst>
        </pc:spChg>
        <pc:spChg chg="del">
          <ac:chgData name="Denzel See" userId="a4de199cb2839998" providerId="LiveId" clId="{53169B8B-D0B9-4AB8-8F66-478760FA5695}" dt="2023-06-05T14:56:22.045" v="820" actId="22"/>
          <ac:spMkLst>
            <pc:docMk/>
            <pc:sldMk cId="3025401063" sldId="261"/>
            <ac:spMk id="3" creationId="{FBC4FFF6-3798-15EE-9002-703237E66416}"/>
          </ac:spMkLst>
        </pc:spChg>
        <pc:spChg chg="add del">
          <ac:chgData name="Denzel See" userId="a4de199cb2839998" providerId="LiveId" clId="{53169B8B-D0B9-4AB8-8F66-478760FA5695}" dt="2023-06-05T14:56:30.078" v="822" actId="26606"/>
          <ac:spMkLst>
            <pc:docMk/>
            <pc:sldMk cId="3025401063" sldId="261"/>
            <ac:spMk id="9" creationId="{F9BBFAC2-60C9-F786-3146-72AF647BF423}"/>
          </ac:spMkLst>
        </pc:spChg>
        <pc:spChg chg="add del">
          <ac:chgData name="Denzel See" userId="a4de199cb2839998" providerId="LiveId" clId="{53169B8B-D0B9-4AB8-8F66-478760FA5695}" dt="2023-06-05T14:56:30.078" v="822" actId="26606"/>
          <ac:spMkLst>
            <pc:docMk/>
            <pc:sldMk cId="3025401063" sldId="261"/>
            <ac:spMk id="12" creationId="{1C2A4B30-77D7-4FFB-8B53-A88BD68CABD2}"/>
          </ac:spMkLst>
        </pc:spChg>
        <pc:spChg chg="add del">
          <ac:chgData name="Denzel See" userId="a4de199cb2839998" providerId="LiveId" clId="{53169B8B-D0B9-4AB8-8F66-478760FA5695}" dt="2023-06-05T14:56:30.078" v="822" actId="26606"/>
          <ac:spMkLst>
            <pc:docMk/>
            <pc:sldMk cId="3025401063" sldId="261"/>
            <ac:spMk id="16" creationId="{01E4D783-AD45-49E7-B6C7-BBACB8290688}"/>
          </ac:spMkLst>
        </pc:spChg>
        <pc:spChg chg="add mod">
          <ac:chgData name="Denzel See" userId="a4de199cb2839998" providerId="LiveId" clId="{53169B8B-D0B9-4AB8-8F66-478760FA5695}" dt="2023-06-06T11:22:57.632" v="6365" actId="20577"/>
          <ac:spMkLst>
            <pc:docMk/>
            <pc:sldMk cId="3025401063" sldId="261"/>
            <ac:spMk id="18" creationId="{043FF294-5655-E5AE-FE3C-7CBA9167EB85}"/>
          </ac:spMkLst>
        </pc:spChg>
        <pc:picChg chg="add mod">
          <ac:chgData name="Denzel See" userId="a4de199cb2839998" providerId="LiveId" clId="{53169B8B-D0B9-4AB8-8F66-478760FA5695}" dt="2023-06-06T11:23:10.809" v="6369" actId="1076"/>
          <ac:picMkLst>
            <pc:docMk/>
            <pc:sldMk cId="3025401063" sldId="261"/>
            <ac:picMk id="4" creationId="{FEAD4E77-1F3C-CB4F-D3F5-971E29B33DFB}"/>
          </ac:picMkLst>
        </pc:picChg>
        <pc:picChg chg="add mod ord">
          <ac:chgData name="Denzel See" userId="a4de199cb2839998" providerId="LiveId" clId="{53169B8B-D0B9-4AB8-8F66-478760FA5695}" dt="2023-06-06T11:23:05.831" v="6367" actId="1076"/>
          <ac:picMkLst>
            <pc:docMk/>
            <pc:sldMk cId="3025401063" sldId="261"/>
            <ac:picMk id="5" creationId="{7091FEF9-9C98-3D38-A6E0-217F8878075A}"/>
          </ac:picMkLst>
        </pc:picChg>
        <pc:cxnChg chg="add del">
          <ac:chgData name="Denzel See" userId="a4de199cb2839998" providerId="LiveId" clId="{53169B8B-D0B9-4AB8-8F66-478760FA5695}" dt="2023-06-05T14:56:30.078" v="822" actId="26606"/>
          <ac:cxnSpMkLst>
            <pc:docMk/>
            <pc:sldMk cId="3025401063" sldId="261"/>
            <ac:cxnSpMk id="14" creationId="{373AAE2E-5D6B-4952-A4BB-546C49F8DE4B}"/>
          </ac:cxnSpMkLst>
        </pc:cxnChg>
      </pc:sldChg>
      <pc:sldChg chg="addSp delSp modSp new mod setBg">
        <pc:chgData name="Denzel See" userId="a4de199cb2839998" providerId="LiveId" clId="{53169B8B-D0B9-4AB8-8F66-478760FA5695}" dt="2023-06-05T15:33:41.765" v="3863" actId="1076"/>
        <pc:sldMkLst>
          <pc:docMk/>
          <pc:sldMk cId="3266481200" sldId="262"/>
        </pc:sldMkLst>
        <pc:spChg chg="mod">
          <ac:chgData name="Denzel See" userId="a4de199cb2839998" providerId="LiveId" clId="{53169B8B-D0B9-4AB8-8F66-478760FA5695}" dt="2023-06-05T15:33:41.765" v="3863" actId="1076"/>
          <ac:spMkLst>
            <pc:docMk/>
            <pc:sldMk cId="3266481200" sldId="262"/>
            <ac:spMk id="2" creationId="{C7DC255F-92C6-29C9-29A2-7C60B6449901}"/>
          </ac:spMkLst>
        </pc:spChg>
        <pc:spChg chg="del">
          <ac:chgData name="Denzel See" userId="a4de199cb2839998" providerId="LiveId" clId="{53169B8B-D0B9-4AB8-8F66-478760FA5695}" dt="2023-06-05T14:57:49.550" v="1040" actId="22"/>
          <ac:spMkLst>
            <pc:docMk/>
            <pc:sldMk cId="3266481200" sldId="262"/>
            <ac:spMk id="3" creationId="{B436E75F-A1E4-EE08-D0B7-774C14CE281B}"/>
          </ac:spMkLst>
        </pc:spChg>
        <pc:spChg chg="add mod">
          <ac:chgData name="Denzel See" userId="a4de199cb2839998" providerId="LiveId" clId="{53169B8B-D0B9-4AB8-8F66-478760FA5695}" dt="2023-06-05T14:58:42.797" v="1231" actId="20577"/>
          <ac:spMkLst>
            <pc:docMk/>
            <pc:sldMk cId="3266481200" sldId="262"/>
            <ac:spMk id="9" creationId="{EFAC047C-E220-6639-18DF-84AAA0D0DB93}"/>
          </ac:spMkLst>
        </pc:spChg>
        <pc:picChg chg="add mod ord">
          <ac:chgData name="Denzel See" userId="a4de199cb2839998" providerId="LiveId" clId="{53169B8B-D0B9-4AB8-8F66-478760FA5695}" dt="2023-06-05T14:57:51.530" v="1042" actId="26606"/>
          <ac:picMkLst>
            <pc:docMk/>
            <pc:sldMk cId="3266481200" sldId="262"/>
            <ac:picMk id="5" creationId="{A39B9EF1-10FC-B61D-4621-818BCF8EB4BB}"/>
          </ac:picMkLst>
        </pc:picChg>
      </pc:sldChg>
      <pc:sldChg chg="addSp delSp modSp new mod setBg">
        <pc:chgData name="Denzel See" userId="a4de199cb2839998" providerId="LiveId" clId="{53169B8B-D0B9-4AB8-8F66-478760FA5695}" dt="2023-06-08T11:14:52.350" v="7863" actId="20577"/>
        <pc:sldMkLst>
          <pc:docMk/>
          <pc:sldMk cId="1000935307" sldId="263"/>
        </pc:sldMkLst>
        <pc:spChg chg="mod">
          <ac:chgData name="Denzel See" userId="a4de199cb2839998" providerId="LiveId" clId="{53169B8B-D0B9-4AB8-8F66-478760FA5695}" dt="2023-06-05T14:59:41.301" v="1271" actId="26606"/>
          <ac:spMkLst>
            <pc:docMk/>
            <pc:sldMk cId="1000935307" sldId="263"/>
            <ac:spMk id="2" creationId="{4A6B6DDB-6338-3128-36F2-9A03BABA08CA}"/>
          </ac:spMkLst>
        </pc:spChg>
        <pc:spChg chg="del">
          <ac:chgData name="Denzel See" userId="a4de199cb2839998" providerId="LiveId" clId="{53169B8B-D0B9-4AB8-8F66-478760FA5695}" dt="2023-06-05T14:59:37.839" v="1270" actId="22"/>
          <ac:spMkLst>
            <pc:docMk/>
            <pc:sldMk cId="1000935307" sldId="263"/>
            <ac:spMk id="3" creationId="{E4D3A034-7A8E-7D6A-FE6A-B4515DBA2DB5}"/>
          </ac:spMkLst>
        </pc:spChg>
        <pc:spChg chg="add mod">
          <ac:chgData name="Denzel See" userId="a4de199cb2839998" providerId="LiveId" clId="{53169B8B-D0B9-4AB8-8F66-478760FA5695}" dt="2023-06-08T11:14:52.350" v="7863" actId="20577"/>
          <ac:spMkLst>
            <pc:docMk/>
            <pc:sldMk cId="1000935307" sldId="263"/>
            <ac:spMk id="9" creationId="{F61E70FD-333C-5F6A-8150-6A70C1A993B9}"/>
          </ac:spMkLst>
        </pc:spChg>
        <pc:spChg chg="add">
          <ac:chgData name="Denzel See" userId="a4de199cb2839998" providerId="LiveId" clId="{53169B8B-D0B9-4AB8-8F66-478760FA5695}" dt="2023-06-05T14:59:41.301" v="1271" actId="26606"/>
          <ac:spMkLst>
            <pc:docMk/>
            <pc:sldMk cId="1000935307" sldId="263"/>
            <ac:spMk id="12" creationId="{021A4066-B261-49FE-952E-A0FE3EE75CD2}"/>
          </ac:spMkLst>
        </pc:spChg>
        <pc:spChg chg="add">
          <ac:chgData name="Denzel See" userId="a4de199cb2839998" providerId="LiveId" clId="{53169B8B-D0B9-4AB8-8F66-478760FA5695}" dt="2023-06-05T14:59:41.301" v="1271" actId="26606"/>
          <ac:spMkLst>
            <pc:docMk/>
            <pc:sldMk cId="1000935307" sldId="263"/>
            <ac:spMk id="16" creationId="{81958111-BC13-4D45-AB27-0C2C83F9BA64}"/>
          </ac:spMkLst>
        </pc:spChg>
        <pc:grpChg chg="add">
          <ac:chgData name="Denzel See" userId="a4de199cb2839998" providerId="LiveId" clId="{53169B8B-D0B9-4AB8-8F66-478760FA5695}" dt="2023-06-05T14:59:41.301" v="1271" actId="26606"/>
          <ac:grpSpMkLst>
            <pc:docMk/>
            <pc:sldMk cId="1000935307" sldId="263"/>
            <ac:grpSpMk id="18" creationId="{82188758-E18A-4CE5-9D03-F4BF5D887C3F}"/>
          </ac:grpSpMkLst>
        </pc:grpChg>
        <pc:picChg chg="add mod ord">
          <ac:chgData name="Denzel See" userId="a4de199cb2839998" providerId="LiveId" clId="{53169B8B-D0B9-4AB8-8F66-478760FA5695}" dt="2023-06-05T14:59:41.301" v="1271" actId="26606"/>
          <ac:picMkLst>
            <pc:docMk/>
            <pc:sldMk cId="1000935307" sldId="263"/>
            <ac:picMk id="5" creationId="{6D24B945-776E-DB55-5734-CF429FA6893A}"/>
          </ac:picMkLst>
        </pc:picChg>
        <pc:picChg chg="add">
          <ac:chgData name="Denzel See" userId="a4de199cb2839998" providerId="LiveId" clId="{53169B8B-D0B9-4AB8-8F66-478760FA5695}" dt="2023-06-05T14:59:41.301" v="1271" actId="26606"/>
          <ac:picMkLst>
            <pc:docMk/>
            <pc:sldMk cId="1000935307" sldId="263"/>
            <ac:picMk id="22" creationId="{D42F4933-2ECF-4EE5-BCE4-F19E3CA609FE}"/>
          </ac:picMkLst>
        </pc:picChg>
        <pc:cxnChg chg="add">
          <ac:chgData name="Denzel See" userId="a4de199cb2839998" providerId="LiveId" clId="{53169B8B-D0B9-4AB8-8F66-478760FA5695}" dt="2023-06-05T14:59:41.301" v="1271" actId="26606"/>
          <ac:cxnSpMkLst>
            <pc:docMk/>
            <pc:sldMk cId="1000935307" sldId="263"/>
            <ac:cxnSpMk id="14" creationId="{381B4579-E2EA-4BD7-94FF-0A0BEE135C6B}"/>
          </ac:cxnSpMkLst>
        </pc:cxnChg>
        <pc:cxnChg chg="add">
          <ac:chgData name="Denzel See" userId="a4de199cb2839998" providerId="LiveId" clId="{53169B8B-D0B9-4AB8-8F66-478760FA5695}" dt="2023-06-05T14:59:41.301" v="1271" actId="26606"/>
          <ac:cxnSpMkLst>
            <pc:docMk/>
            <pc:sldMk cId="1000935307" sldId="263"/>
            <ac:cxnSpMk id="24" creationId="{C6FAC23C-014D-4AC5-AD1B-36F7D0E7EF32}"/>
          </ac:cxnSpMkLst>
        </pc:cxnChg>
      </pc:sldChg>
      <pc:sldChg chg="addSp modSp new mod">
        <pc:chgData name="Denzel See" userId="a4de199cb2839998" providerId="LiveId" clId="{53169B8B-D0B9-4AB8-8F66-478760FA5695}" dt="2023-06-05T15:02:26.139" v="1574" actId="1076"/>
        <pc:sldMkLst>
          <pc:docMk/>
          <pc:sldMk cId="3359794883" sldId="264"/>
        </pc:sldMkLst>
        <pc:spChg chg="add mod">
          <ac:chgData name="Denzel See" userId="a4de199cb2839998" providerId="LiveId" clId="{53169B8B-D0B9-4AB8-8F66-478760FA5695}" dt="2023-06-05T15:02:26.139" v="1574" actId="1076"/>
          <ac:spMkLst>
            <pc:docMk/>
            <pc:sldMk cId="3359794883" sldId="264"/>
            <ac:spMk id="2" creationId="{A2B7A095-B118-EE61-3936-C8991463855D}"/>
          </ac:spMkLst>
        </pc:spChg>
      </pc:sldChg>
      <pc:sldChg chg="modSp new del mod">
        <pc:chgData name="Denzel See" userId="a4de199cb2839998" providerId="LiveId" clId="{53169B8B-D0B9-4AB8-8F66-478760FA5695}" dt="2023-06-05T15:01:16.473" v="1532" actId="47"/>
        <pc:sldMkLst>
          <pc:docMk/>
          <pc:sldMk cId="3926768108" sldId="264"/>
        </pc:sldMkLst>
        <pc:spChg chg="mod">
          <ac:chgData name="Denzel See" userId="a4de199cb2839998" providerId="LiveId" clId="{53169B8B-D0B9-4AB8-8F66-478760FA5695}" dt="2023-06-05T15:01:13.600" v="1531" actId="20577"/>
          <ac:spMkLst>
            <pc:docMk/>
            <pc:sldMk cId="3926768108" sldId="264"/>
            <ac:spMk id="2" creationId="{576FE8EA-E695-4D86-6806-05A86A15B950}"/>
          </ac:spMkLst>
        </pc:spChg>
      </pc:sldChg>
      <pc:sldChg chg="new del">
        <pc:chgData name="Denzel See" userId="a4de199cb2839998" providerId="LiveId" clId="{53169B8B-D0B9-4AB8-8F66-478760FA5695}" dt="2023-06-05T15:02:57.542" v="1576" actId="2696"/>
        <pc:sldMkLst>
          <pc:docMk/>
          <pc:sldMk cId="504627076" sldId="265"/>
        </pc:sldMkLst>
      </pc:sldChg>
      <pc:sldChg chg="addSp delSp modSp new mod setBg setClrOvrMap">
        <pc:chgData name="Denzel See" userId="a4de199cb2839998" providerId="LiveId" clId="{53169B8B-D0B9-4AB8-8F66-478760FA5695}" dt="2023-06-05T15:08:44.241" v="2139" actId="26606"/>
        <pc:sldMkLst>
          <pc:docMk/>
          <pc:sldMk cId="1193926713" sldId="265"/>
        </pc:sldMkLst>
        <pc:spChg chg="mod">
          <ac:chgData name="Denzel See" userId="a4de199cb2839998" providerId="LiveId" clId="{53169B8B-D0B9-4AB8-8F66-478760FA5695}" dt="2023-06-05T15:08:44.241" v="2139" actId="26606"/>
          <ac:spMkLst>
            <pc:docMk/>
            <pc:sldMk cId="1193926713" sldId="265"/>
            <ac:spMk id="2" creationId="{8EF49707-CB11-5F9C-B7D8-87E4CFE5FBDE}"/>
          </ac:spMkLst>
        </pc:spChg>
        <pc:spChg chg="mod">
          <ac:chgData name="Denzel See" userId="a4de199cb2839998" providerId="LiveId" clId="{53169B8B-D0B9-4AB8-8F66-478760FA5695}" dt="2023-06-05T15:08:44.241" v="2139" actId="26606"/>
          <ac:spMkLst>
            <pc:docMk/>
            <pc:sldMk cId="1193926713" sldId="265"/>
            <ac:spMk id="3" creationId="{17D213E5-54EB-B64C-E214-4B6B815263ED}"/>
          </ac:spMkLst>
        </pc:spChg>
        <pc:spChg chg="add del">
          <ac:chgData name="Denzel See" userId="a4de199cb2839998" providerId="LiveId" clId="{53169B8B-D0B9-4AB8-8F66-478760FA5695}" dt="2023-06-05T15:08:12.008" v="2136" actId="26606"/>
          <ac:spMkLst>
            <pc:docMk/>
            <pc:sldMk cId="1193926713" sldId="265"/>
            <ac:spMk id="10" creationId="{C6870151-9189-4C3A-8379-EF3D95827A0A}"/>
          </ac:spMkLst>
        </pc:spChg>
        <pc:spChg chg="add del">
          <ac:chgData name="Denzel See" userId="a4de199cb2839998" providerId="LiveId" clId="{53169B8B-D0B9-4AB8-8F66-478760FA5695}" dt="2023-06-05T15:08:12.008" v="2136" actId="26606"/>
          <ac:spMkLst>
            <pc:docMk/>
            <pc:sldMk cId="1193926713" sldId="265"/>
            <ac:spMk id="12" creationId="{123EA69C-102A-4DD0-9547-05DCD271D159}"/>
          </ac:spMkLst>
        </pc:spChg>
        <pc:spChg chg="add del">
          <ac:chgData name="Denzel See" userId="a4de199cb2839998" providerId="LiveId" clId="{53169B8B-D0B9-4AB8-8F66-478760FA5695}" dt="2023-06-05T15:08:12.008" v="2136" actId="26606"/>
          <ac:spMkLst>
            <pc:docMk/>
            <pc:sldMk cId="1193926713" sldId="265"/>
            <ac:spMk id="14" creationId="{6A862265-5CA3-4C40-8582-7534C3B03C2A}"/>
          </ac:spMkLst>
        </pc:spChg>
        <pc:spChg chg="add del">
          <ac:chgData name="Denzel See" userId="a4de199cb2839998" providerId="LiveId" clId="{53169B8B-D0B9-4AB8-8F66-478760FA5695}" dt="2023-06-05T15:08:12.008" v="2136" actId="26606"/>
          <ac:spMkLst>
            <pc:docMk/>
            <pc:sldMk cId="1193926713" sldId="265"/>
            <ac:spMk id="16" creationId="{600EF80B-0391-4082-9AF5-F15B091B4CE9}"/>
          </ac:spMkLst>
        </pc:spChg>
        <pc:spChg chg="add del">
          <ac:chgData name="Denzel See" userId="a4de199cb2839998" providerId="LiveId" clId="{53169B8B-D0B9-4AB8-8F66-478760FA5695}" dt="2023-06-05T15:08:12.008" v="2136" actId="26606"/>
          <ac:spMkLst>
            <pc:docMk/>
            <pc:sldMk cId="1193926713" sldId="265"/>
            <ac:spMk id="20" creationId="{3FBF03E8-C602-4192-9C52-F84B29FDCC88}"/>
          </ac:spMkLst>
        </pc:spChg>
        <pc:spChg chg="add del">
          <ac:chgData name="Denzel See" userId="a4de199cb2839998" providerId="LiveId" clId="{53169B8B-D0B9-4AB8-8F66-478760FA5695}" dt="2023-06-05T15:08:11.988" v="2135" actId="26606"/>
          <ac:spMkLst>
            <pc:docMk/>
            <pc:sldMk cId="1193926713" sldId="265"/>
            <ac:spMk id="25" creationId="{C6870151-9189-4C3A-8379-EF3D95827A0A}"/>
          </ac:spMkLst>
        </pc:spChg>
        <pc:spChg chg="add del">
          <ac:chgData name="Denzel See" userId="a4de199cb2839998" providerId="LiveId" clId="{53169B8B-D0B9-4AB8-8F66-478760FA5695}" dt="2023-06-05T15:08:11.988" v="2135" actId="26606"/>
          <ac:spMkLst>
            <pc:docMk/>
            <pc:sldMk cId="1193926713" sldId="265"/>
            <ac:spMk id="27" creationId="{123EA69C-102A-4DD0-9547-05DCD271D159}"/>
          </ac:spMkLst>
        </pc:spChg>
        <pc:spChg chg="add del">
          <ac:chgData name="Denzel See" userId="a4de199cb2839998" providerId="LiveId" clId="{53169B8B-D0B9-4AB8-8F66-478760FA5695}" dt="2023-06-05T15:08:11.988" v="2135" actId="26606"/>
          <ac:spMkLst>
            <pc:docMk/>
            <pc:sldMk cId="1193926713" sldId="265"/>
            <ac:spMk id="29" creationId="{6A862265-5CA3-4C40-8582-7534C3B03C2A}"/>
          </ac:spMkLst>
        </pc:spChg>
        <pc:spChg chg="add del">
          <ac:chgData name="Denzel See" userId="a4de199cb2839998" providerId="LiveId" clId="{53169B8B-D0B9-4AB8-8F66-478760FA5695}" dt="2023-06-05T15:08:11.988" v="2135" actId="26606"/>
          <ac:spMkLst>
            <pc:docMk/>
            <pc:sldMk cId="1193926713" sldId="265"/>
            <ac:spMk id="31" creationId="{600EF80B-0391-4082-9AF5-F15B091B4CE9}"/>
          </ac:spMkLst>
        </pc:spChg>
        <pc:spChg chg="add del">
          <ac:chgData name="Denzel See" userId="a4de199cb2839998" providerId="LiveId" clId="{53169B8B-D0B9-4AB8-8F66-478760FA5695}" dt="2023-06-05T15:08:11.988" v="2135" actId="26606"/>
          <ac:spMkLst>
            <pc:docMk/>
            <pc:sldMk cId="1193926713" sldId="265"/>
            <ac:spMk id="35" creationId="{3FBF03E8-C602-4192-9C52-F84B29FDCC88}"/>
          </ac:spMkLst>
        </pc:spChg>
        <pc:spChg chg="add del">
          <ac:chgData name="Denzel See" userId="a4de199cb2839998" providerId="LiveId" clId="{53169B8B-D0B9-4AB8-8F66-478760FA5695}" dt="2023-06-05T15:08:44.241" v="2139" actId="26606"/>
          <ac:spMkLst>
            <pc:docMk/>
            <pc:sldMk cId="1193926713" sldId="265"/>
            <ac:spMk id="37" creationId="{F2AF0D79-4A1A-4F27-B9F0-CF252C4AC91C}"/>
          </ac:spMkLst>
        </pc:spChg>
        <pc:spChg chg="add del">
          <ac:chgData name="Denzel See" userId="a4de199cb2839998" providerId="LiveId" clId="{53169B8B-D0B9-4AB8-8F66-478760FA5695}" dt="2023-06-05T15:08:44.217" v="2138" actId="26606"/>
          <ac:spMkLst>
            <pc:docMk/>
            <pc:sldMk cId="1193926713" sldId="265"/>
            <ac:spMk id="43" creationId="{F2AF0D79-4A1A-4F27-B9F0-CF252C4AC91C}"/>
          </ac:spMkLst>
        </pc:spChg>
        <pc:spChg chg="add">
          <ac:chgData name="Denzel See" userId="a4de199cb2839998" providerId="LiveId" clId="{53169B8B-D0B9-4AB8-8F66-478760FA5695}" dt="2023-06-05T15:08:44.241" v="2139" actId="26606"/>
          <ac:spMkLst>
            <pc:docMk/>
            <pc:sldMk cId="1193926713" sldId="265"/>
            <ac:spMk id="47" creationId="{6A862265-5CA3-4C40-8582-7534C3B03C2A}"/>
          </ac:spMkLst>
        </pc:spChg>
        <pc:spChg chg="add">
          <ac:chgData name="Denzel See" userId="a4de199cb2839998" providerId="LiveId" clId="{53169B8B-D0B9-4AB8-8F66-478760FA5695}" dt="2023-06-05T15:08:44.241" v="2139" actId="26606"/>
          <ac:spMkLst>
            <pc:docMk/>
            <pc:sldMk cId="1193926713" sldId="265"/>
            <ac:spMk id="48" creationId="{C6870151-9189-4C3A-8379-EF3D95827A0A}"/>
          </ac:spMkLst>
        </pc:spChg>
        <pc:spChg chg="add">
          <ac:chgData name="Denzel See" userId="a4de199cb2839998" providerId="LiveId" clId="{53169B8B-D0B9-4AB8-8F66-478760FA5695}" dt="2023-06-05T15:08:44.241" v="2139" actId="26606"/>
          <ac:spMkLst>
            <pc:docMk/>
            <pc:sldMk cId="1193926713" sldId="265"/>
            <ac:spMk id="49" creationId="{600EF80B-0391-4082-9AF5-F15B091B4CE9}"/>
          </ac:spMkLst>
        </pc:spChg>
        <pc:spChg chg="add">
          <ac:chgData name="Denzel See" userId="a4de199cb2839998" providerId="LiveId" clId="{53169B8B-D0B9-4AB8-8F66-478760FA5695}" dt="2023-06-05T15:08:44.241" v="2139" actId="26606"/>
          <ac:spMkLst>
            <pc:docMk/>
            <pc:sldMk cId="1193926713" sldId="265"/>
            <ac:spMk id="50" creationId="{123EA69C-102A-4DD0-9547-05DCD271D159}"/>
          </ac:spMkLst>
        </pc:spChg>
        <pc:spChg chg="add">
          <ac:chgData name="Denzel See" userId="a4de199cb2839998" providerId="LiveId" clId="{53169B8B-D0B9-4AB8-8F66-478760FA5695}" dt="2023-06-05T15:08:44.241" v="2139" actId="26606"/>
          <ac:spMkLst>
            <pc:docMk/>
            <pc:sldMk cId="1193926713" sldId="265"/>
            <ac:spMk id="53" creationId="{3FBF03E8-C602-4192-9C52-F84B29FDCC88}"/>
          </ac:spMkLst>
        </pc:spChg>
        <pc:picChg chg="add mod ord">
          <ac:chgData name="Denzel See" userId="a4de199cb2839998" providerId="LiveId" clId="{53169B8B-D0B9-4AB8-8F66-478760FA5695}" dt="2023-06-05T15:08:44.241" v="2139" actId="26606"/>
          <ac:picMkLst>
            <pc:docMk/>
            <pc:sldMk cId="1193926713" sldId="265"/>
            <ac:picMk id="5" creationId="{47FD6343-2CAA-3801-5ED8-1C0A5A620DCD}"/>
          </ac:picMkLst>
        </pc:picChg>
        <pc:cxnChg chg="add del">
          <ac:chgData name="Denzel See" userId="a4de199cb2839998" providerId="LiveId" clId="{53169B8B-D0B9-4AB8-8F66-478760FA5695}" dt="2023-06-05T15:08:12.008" v="2136" actId="26606"/>
          <ac:cxnSpMkLst>
            <pc:docMk/>
            <pc:sldMk cId="1193926713" sldId="265"/>
            <ac:cxnSpMk id="18" creationId="{D33AC32D-5F44-45F7-A0BD-7C11A86BED57}"/>
          </ac:cxnSpMkLst>
        </pc:cxnChg>
        <pc:cxnChg chg="add del">
          <ac:chgData name="Denzel See" userId="a4de199cb2839998" providerId="LiveId" clId="{53169B8B-D0B9-4AB8-8F66-478760FA5695}" dt="2023-06-05T15:08:11.988" v="2135" actId="26606"/>
          <ac:cxnSpMkLst>
            <pc:docMk/>
            <pc:sldMk cId="1193926713" sldId="265"/>
            <ac:cxnSpMk id="33" creationId="{D33AC32D-5F44-45F7-A0BD-7C11A86BED57}"/>
          </ac:cxnSpMkLst>
        </pc:cxnChg>
        <pc:cxnChg chg="add del">
          <ac:chgData name="Denzel See" userId="a4de199cb2839998" providerId="LiveId" clId="{53169B8B-D0B9-4AB8-8F66-478760FA5695}" dt="2023-06-05T15:08:44.241" v="2139" actId="26606"/>
          <ac:cxnSpMkLst>
            <pc:docMk/>
            <pc:sldMk cId="1193926713" sldId="265"/>
            <ac:cxnSpMk id="38" creationId="{8E83266B-97F8-4AB9-818F-3A70E8D8580D}"/>
          </ac:cxnSpMkLst>
        </pc:cxnChg>
        <pc:cxnChg chg="add del">
          <ac:chgData name="Denzel See" userId="a4de199cb2839998" providerId="LiveId" clId="{53169B8B-D0B9-4AB8-8F66-478760FA5695}" dt="2023-06-05T15:08:44.217" v="2138" actId="26606"/>
          <ac:cxnSpMkLst>
            <pc:docMk/>
            <pc:sldMk cId="1193926713" sldId="265"/>
            <ac:cxnSpMk id="45" creationId="{8E83266B-97F8-4AB9-818F-3A70E8D8580D}"/>
          </ac:cxnSpMkLst>
        </pc:cxnChg>
        <pc:cxnChg chg="add">
          <ac:chgData name="Denzel See" userId="a4de199cb2839998" providerId="LiveId" clId="{53169B8B-D0B9-4AB8-8F66-478760FA5695}" dt="2023-06-05T15:08:44.241" v="2139" actId="26606"/>
          <ac:cxnSpMkLst>
            <pc:docMk/>
            <pc:sldMk cId="1193926713" sldId="265"/>
            <ac:cxnSpMk id="51" creationId="{D33AC32D-5F44-45F7-A0BD-7C11A86BED57}"/>
          </ac:cxnSpMkLst>
        </pc:cxnChg>
      </pc:sldChg>
      <pc:sldChg chg="addSp modSp new mod setBg setClrOvrMap">
        <pc:chgData name="Denzel See" userId="a4de199cb2839998" providerId="LiveId" clId="{53169B8B-D0B9-4AB8-8F66-478760FA5695}" dt="2023-06-05T15:12:37.666" v="2492" actId="33524"/>
        <pc:sldMkLst>
          <pc:docMk/>
          <pc:sldMk cId="1132774589" sldId="266"/>
        </pc:sldMkLst>
        <pc:spChg chg="mod">
          <ac:chgData name="Denzel See" userId="a4de199cb2839998" providerId="LiveId" clId="{53169B8B-D0B9-4AB8-8F66-478760FA5695}" dt="2023-06-05T15:09:20.661" v="2150" actId="26606"/>
          <ac:spMkLst>
            <pc:docMk/>
            <pc:sldMk cId="1132774589" sldId="266"/>
            <ac:spMk id="2" creationId="{1731EDA9-9C73-C082-F640-C5F72D47025E}"/>
          </ac:spMkLst>
        </pc:spChg>
        <pc:spChg chg="mod">
          <ac:chgData name="Denzel See" userId="a4de199cb2839998" providerId="LiveId" clId="{53169B8B-D0B9-4AB8-8F66-478760FA5695}" dt="2023-06-05T15:12:37.666" v="2492" actId="33524"/>
          <ac:spMkLst>
            <pc:docMk/>
            <pc:sldMk cId="1132774589" sldId="266"/>
            <ac:spMk id="3" creationId="{1AD88000-8376-1C29-A9F7-F2CB45F74E4B}"/>
          </ac:spMkLst>
        </pc:spChg>
        <pc:spChg chg="add">
          <ac:chgData name="Denzel See" userId="a4de199cb2839998" providerId="LiveId" clId="{53169B8B-D0B9-4AB8-8F66-478760FA5695}" dt="2023-06-05T15:09:20.661" v="2150" actId="26606"/>
          <ac:spMkLst>
            <pc:docMk/>
            <pc:sldMk cId="1132774589" sldId="266"/>
            <ac:spMk id="9" creationId="{C6870151-9189-4C3A-8379-EF3D95827A0A}"/>
          </ac:spMkLst>
        </pc:spChg>
        <pc:spChg chg="add">
          <ac:chgData name="Denzel See" userId="a4de199cb2839998" providerId="LiveId" clId="{53169B8B-D0B9-4AB8-8F66-478760FA5695}" dt="2023-06-05T15:09:20.661" v="2150" actId="26606"/>
          <ac:spMkLst>
            <pc:docMk/>
            <pc:sldMk cId="1132774589" sldId="266"/>
            <ac:spMk id="11" creationId="{123EA69C-102A-4DD0-9547-05DCD271D159}"/>
          </ac:spMkLst>
        </pc:spChg>
        <pc:spChg chg="add">
          <ac:chgData name="Denzel See" userId="a4de199cb2839998" providerId="LiveId" clId="{53169B8B-D0B9-4AB8-8F66-478760FA5695}" dt="2023-06-05T15:09:20.661" v="2150" actId="26606"/>
          <ac:spMkLst>
            <pc:docMk/>
            <pc:sldMk cId="1132774589" sldId="266"/>
            <ac:spMk id="13" creationId="{6A862265-5CA3-4C40-8582-7534C3B03C2A}"/>
          </ac:spMkLst>
        </pc:spChg>
        <pc:spChg chg="add">
          <ac:chgData name="Denzel See" userId="a4de199cb2839998" providerId="LiveId" clId="{53169B8B-D0B9-4AB8-8F66-478760FA5695}" dt="2023-06-05T15:09:20.661" v="2150" actId="26606"/>
          <ac:spMkLst>
            <pc:docMk/>
            <pc:sldMk cId="1132774589" sldId="266"/>
            <ac:spMk id="15" creationId="{600EF80B-0391-4082-9AF5-F15B091B4CE9}"/>
          </ac:spMkLst>
        </pc:spChg>
        <pc:spChg chg="add">
          <ac:chgData name="Denzel See" userId="a4de199cb2839998" providerId="LiveId" clId="{53169B8B-D0B9-4AB8-8F66-478760FA5695}" dt="2023-06-05T15:09:20.661" v="2150" actId="26606"/>
          <ac:spMkLst>
            <pc:docMk/>
            <pc:sldMk cId="1132774589" sldId="266"/>
            <ac:spMk id="19" creationId="{3FBF03E8-C602-4192-9C52-F84B29FDCC88}"/>
          </ac:spMkLst>
        </pc:spChg>
        <pc:picChg chg="add">
          <ac:chgData name="Denzel See" userId="a4de199cb2839998" providerId="LiveId" clId="{53169B8B-D0B9-4AB8-8F66-478760FA5695}" dt="2023-06-05T15:09:20.661" v="2150" actId="26606"/>
          <ac:picMkLst>
            <pc:docMk/>
            <pc:sldMk cId="1132774589" sldId="266"/>
            <ac:picMk id="5" creationId="{83578A64-6CB8-1A17-15A0-6B7F7E1F66CD}"/>
          </ac:picMkLst>
        </pc:picChg>
        <pc:cxnChg chg="add">
          <ac:chgData name="Denzel See" userId="a4de199cb2839998" providerId="LiveId" clId="{53169B8B-D0B9-4AB8-8F66-478760FA5695}" dt="2023-06-05T15:09:20.661" v="2150" actId="26606"/>
          <ac:cxnSpMkLst>
            <pc:docMk/>
            <pc:sldMk cId="1132774589" sldId="266"/>
            <ac:cxnSpMk id="17" creationId="{D33AC32D-5F44-45F7-A0BD-7C11A86BED57}"/>
          </ac:cxnSpMkLst>
        </pc:cxnChg>
      </pc:sldChg>
      <pc:sldChg chg="addSp delSp modSp new add del mod setBg setClrOvrMap">
        <pc:chgData name="Denzel See" userId="a4de199cb2839998" providerId="LiveId" clId="{53169B8B-D0B9-4AB8-8F66-478760FA5695}" dt="2023-06-05T15:20:32.565" v="3035" actId="20577"/>
        <pc:sldMkLst>
          <pc:docMk/>
          <pc:sldMk cId="35802160" sldId="267"/>
        </pc:sldMkLst>
        <pc:spChg chg="mod">
          <ac:chgData name="Denzel See" userId="a4de199cb2839998" providerId="LiveId" clId="{53169B8B-D0B9-4AB8-8F66-478760FA5695}" dt="2023-06-05T15:20:27.017" v="3032" actId="26606"/>
          <ac:spMkLst>
            <pc:docMk/>
            <pc:sldMk cId="35802160" sldId="267"/>
            <ac:spMk id="2" creationId="{8A0E7E74-EC3A-DA2E-9694-836040075EBF}"/>
          </ac:spMkLst>
        </pc:spChg>
        <pc:spChg chg="add del mod">
          <ac:chgData name="Denzel See" userId="a4de199cb2839998" providerId="LiveId" clId="{53169B8B-D0B9-4AB8-8F66-478760FA5695}" dt="2023-06-05T15:20:32.565" v="3035" actId="20577"/>
          <ac:spMkLst>
            <pc:docMk/>
            <pc:sldMk cId="35802160" sldId="267"/>
            <ac:spMk id="3" creationId="{86995E39-705A-E8E6-B97B-A792B1E43957}"/>
          </ac:spMkLst>
        </pc:spChg>
        <pc:spChg chg="add">
          <ac:chgData name="Denzel See" userId="a4de199cb2839998" providerId="LiveId" clId="{53169B8B-D0B9-4AB8-8F66-478760FA5695}" dt="2023-06-05T15:20:27.017" v="3032" actId="26606"/>
          <ac:spMkLst>
            <pc:docMk/>
            <pc:sldMk cId="35802160" sldId="267"/>
            <ac:spMk id="6" creationId="{C6870151-9189-4C3A-8379-EF3D95827A0A}"/>
          </ac:spMkLst>
        </pc:spChg>
        <pc:spChg chg="add del">
          <ac:chgData name="Denzel See" userId="a4de199cb2839998" providerId="LiveId" clId="{53169B8B-D0B9-4AB8-8F66-478760FA5695}" dt="2023-06-05T15:12:16.277" v="2473" actId="26606"/>
          <ac:spMkLst>
            <pc:docMk/>
            <pc:sldMk cId="35802160" sldId="267"/>
            <ac:spMk id="8" creationId="{A5B0BB24-CF19-4E6C-AFC4-A0F18438D8B9}"/>
          </ac:spMkLst>
        </pc:spChg>
        <pc:spChg chg="add del">
          <ac:chgData name="Denzel See" userId="a4de199cb2839998" providerId="LiveId" clId="{53169B8B-D0B9-4AB8-8F66-478760FA5695}" dt="2023-06-05T15:12:11.787" v="2467" actId="26606"/>
          <ac:spMkLst>
            <pc:docMk/>
            <pc:sldMk cId="35802160" sldId="267"/>
            <ac:spMk id="9" creationId="{C63C853E-3842-4594-86A9-051FFAF4D343}"/>
          </ac:spMkLst>
        </pc:spChg>
        <pc:spChg chg="add del">
          <ac:chgData name="Denzel See" userId="a4de199cb2839998" providerId="LiveId" clId="{53169B8B-D0B9-4AB8-8F66-478760FA5695}" dt="2023-06-05T15:12:16.277" v="2473" actId="26606"/>
          <ac:spMkLst>
            <pc:docMk/>
            <pc:sldMk cId="35802160" sldId="267"/>
            <ac:spMk id="10" creationId="{3438CEF5-63E3-4928-9F1C-395224D24D7C}"/>
          </ac:spMkLst>
        </pc:spChg>
        <pc:spChg chg="add del">
          <ac:chgData name="Denzel See" userId="a4de199cb2839998" providerId="LiveId" clId="{53169B8B-D0B9-4AB8-8F66-478760FA5695}" dt="2023-06-05T15:12:16.277" v="2473" actId="26606"/>
          <ac:spMkLst>
            <pc:docMk/>
            <pc:sldMk cId="35802160" sldId="267"/>
            <ac:spMk id="14" creationId="{A72CA9B9-8D14-4AF2-934E-21FE4A339E36}"/>
          </ac:spMkLst>
        </pc:spChg>
        <pc:spChg chg="add">
          <ac:chgData name="Denzel See" userId="a4de199cb2839998" providerId="LiveId" clId="{53169B8B-D0B9-4AB8-8F66-478760FA5695}" dt="2023-06-05T15:20:27.017" v="3032" actId="26606"/>
          <ac:spMkLst>
            <pc:docMk/>
            <pc:sldMk cId="35802160" sldId="267"/>
            <ac:spMk id="16" creationId="{123EA69C-102A-4DD0-9547-05DCD271D159}"/>
          </ac:spMkLst>
        </pc:spChg>
        <pc:spChg chg="add del">
          <ac:chgData name="Denzel See" userId="a4de199cb2839998" providerId="LiveId" clId="{53169B8B-D0B9-4AB8-8F66-478760FA5695}" dt="2023-06-05T15:12:11.787" v="2467" actId="26606"/>
          <ac:spMkLst>
            <pc:docMk/>
            <pc:sldMk cId="35802160" sldId="267"/>
            <ac:spMk id="17" creationId="{A49E4231-6211-405E-A068-18646067AF7F}"/>
          </ac:spMkLst>
        </pc:spChg>
        <pc:spChg chg="add">
          <ac:chgData name="Denzel See" userId="a4de199cb2839998" providerId="LiveId" clId="{53169B8B-D0B9-4AB8-8F66-478760FA5695}" dt="2023-06-05T15:20:27.017" v="3032" actId="26606"/>
          <ac:spMkLst>
            <pc:docMk/>
            <pc:sldMk cId="35802160" sldId="267"/>
            <ac:spMk id="18" creationId="{6A862265-5CA3-4C40-8582-7534C3B03C2A}"/>
          </ac:spMkLst>
        </pc:spChg>
        <pc:spChg chg="add">
          <ac:chgData name="Denzel See" userId="a4de199cb2839998" providerId="LiveId" clId="{53169B8B-D0B9-4AB8-8F66-478760FA5695}" dt="2023-06-05T15:20:27.017" v="3032" actId="26606"/>
          <ac:spMkLst>
            <pc:docMk/>
            <pc:sldMk cId="35802160" sldId="267"/>
            <ac:spMk id="20" creationId="{600EF80B-0391-4082-9AF5-F15B091B4CE9}"/>
          </ac:spMkLst>
        </pc:spChg>
        <pc:spChg chg="add del">
          <ac:chgData name="Denzel See" userId="a4de199cb2839998" providerId="LiveId" clId="{53169B8B-D0B9-4AB8-8F66-478760FA5695}" dt="2023-06-05T15:12:12.890" v="2469" actId="26606"/>
          <ac:spMkLst>
            <pc:docMk/>
            <pc:sldMk cId="35802160" sldId="267"/>
            <ac:spMk id="21" creationId="{C6870151-9189-4C3A-8379-EF3D95827A0A}"/>
          </ac:spMkLst>
        </pc:spChg>
        <pc:spChg chg="add del">
          <ac:chgData name="Denzel See" userId="a4de199cb2839998" providerId="LiveId" clId="{53169B8B-D0B9-4AB8-8F66-478760FA5695}" dt="2023-06-05T15:12:12.890" v="2469" actId="26606"/>
          <ac:spMkLst>
            <pc:docMk/>
            <pc:sldMk cId="35802160" sldId="267"/>
            <ac:spMk id="23" creationId="{123EA69C-102A-4DD0-9547-05DCD271D159}"/>
          </ac:spMkLst>
        </pc:spChg>
        <pc:spChg chg="add del">
          <ac:chgData name="Denzel See" userId="a4de199cb2839998" providerId="LiveId" clId="{53169B8B-D0B9-4AB8-8F66-478760FA5695}" dt="2023-06-05T15:12:12.890" v="2469" actId="26606"/>
          <ac:spMkLst>
            <pc:docMk/>
            <pc:sldMk cId="35802160" sldId="267"/>
            <ac:spMk id="24" creationId="{6A862265-5CA3-4C40-8582-7534C3B03C2A}"/>
          </ac:spMkLst>
        </pc:spChg>
        <pc:spChg chg="add del">
          <ac:chgData name="Denzel See" userId="a4de199cb2839998" providerId="LiveId" clId="{53169B8B-D0B9-4AB8-8F66-478760FA5695}" dt="2023-06-05T15:12:12.890" v="2469" actId="26606"/>
          <ac:spMkLst>
            <pc:docMk/>
            <pc:sldMk cId="35802160" sldId="267"/>
            <ac:spMk id="25" creationId="{600EF80B-0391-4082-9AF5-F15B091B4CE9}"/>
          </ac:spMkLst>
        </pc:spChg>
        <pc:spChg chg="add del">
          <ac:chgData name="Denzel See" userId="a4de199cb2839998" providerId="LiveId" clId="{53169B8B-D0B9-4AB8-8F66-478760FA5695}" dt="2023-06-05T15:12:12.890" v="2469" actId="26606"/>
          <ac:spMkLst>
            <pc:docMk/>
            <pc:sldMk cId="35802160" sldId="267"/>
            <ac:spMk id="27" creationId="{86995E39-705A-E8E6-B97B-A792B1E43957}"/>
          </ac:spMkLst>
        </pc:spChg>
        <pc:spChg chg="add del">
          <ac:chgData name="Denzel See" userId="a4de199cb2839998" providerId="LiveId" clId="{53169B8B-D0B9-4AB8-8F66-478760FA5695}" dt="2023-06-05T15:12:12.890" v="2469" actId="26606"/>
          <ac:spMkLst>
            <pc:docMk/>
            <pc:sldMk cId="35802160" sldId="267"/>
            <ac:spMk id="28" creationId="{3FBF03E8-C602-4192-9C52-F84B29FDCC88}"/>
          </ac:spMkLst>
        </pc:spChg>
        <pc:spChg chg="add del">
          <ac:chgData name="Denzel See" userId="a4de199cb2839998" providerId="LiveId" clId="{53169B8B-D0B9-4AB8-8F66-478760FA5695}" dt="2023-06-05T15:12:15.297" v="2471" actId="26606"/>
          <ac:spMkLst>
            <pc:docMk/>
            <pc:sldMk cId="35802160" sldId="267"/>
            <ac:spMk id="30" creationId="{1CE580D1-F917-4567-AFB4-99AA9B52ADF0}"/>
          </ac:spMkLst>
        </pc:spChg>
        <pc:spChg chg="add del">
          <ac:chgData name="Denzel See" userId="a4de199cb2839998" providerId="LiveId" clId="{53169B8B-D0B9-4AB8-8F66-478760FA5695}" dt="2023-06-05T15:12:15.297" v="2471" actId="26606"/>
          <ac:spMkLst>
            <pc:docMk/>
            <pc:sldMk cId="35802160" sldId="267"/>
            <ac:spMk id="35" creationId="{6A0FFA78-985C-4F50-B21A-77045C7DF657}"/>
          </ac:spMkLst>
        </pc:spChg>
        <pc:spChg chg="add">
          <ac:chgData name="Denzel See" userId="a4de199cb2839998" providerId="LiveId" clId="{53169B8B-D0B9-4AB8-8F66-478760FA5695}" dt="2023-06-05T15:20:27.017" v="3032" actId="26606"/>
          <ac:spMkLst>
            <pc:docMk/>
            <pc:sldMk cId="35802160" sldId="267"/>
            <ac:spMk id="37" creationId="{3FBF03E8-C602-4192-9C52-F84B29FDCC88}"/>
          </ac:spMkLst>
        </pc:spChg>
        <pc:spChg chg="add del">
          <ac:chgData name="Denzel See" userId="a4de199cb2839998" providerId="LiveId" clId="{53169B8B-D0B9-4AB8-8F66-478760FA5695}" dt="2023-06-05T15:12:16.277" v="2473" actId="26606"/>
          <ac:spMkLst>
            <pc:docMk/>
            <pc:sldMk cId="35802160" sldId="267"/>
            <ac:spMk id="38" creationId="{86995E39-705A-E8E6-B97B-A792B1E43957}"/>
          </ac:spMkLst>
        </pc:spChg>
        <pc:spChg chg="add del">
          <ac:chgData name="Denzel See" userId="a4de199cb2839998" providerId="LiveId" clId="{53169B8B-D0B9-4AB8-8F66-478760FA5695}" dt="2023-06-05T15:12:17.190" v="2475" actId="26606"/>
          <ac:spMkLst>
            <pc:docMk/>
            <pc:sldMk cId="35802160" sldId="267"/>
            <ac:spMk id="40" creationId="{29C51009-A09A-4689-8E6C-F8FC99E6A840}"/>
          </ac:spMkLst>
        </pc:spChg>
        <pc:spChg chg="add del">
          <ac:chgData name="Denzel See" userId="a4de199cb2839998" providerId="LiveId" clId="{53169B8B-D0B9-4AB8-8F66-478760FA5695}" dt="2023-06-05T15:12:17.190" v="2475" actId="26606"/>
          <ac:spMkLst>
            <pc:docMk/>
            <pc:sldMk cId="35802160" sldId="267"/>
            <ac:spMk id="42" creationId="{86995E39-705A-E8E6-B97B-A792B1E43957}"/>
          </ac:spMkLst>
        </pc:spChg>
        <pc:spChg chg="add del">
          <ac:chgData name="Denzel See" userId="a4de199cb2839998" providerId="LiveId" clId="{53169B8B-D0B9-4AB8-8F66-478760FA5695}" dt="2023-06-05T15:12:20.380" v="2477" actId="26606"/>
          <ac:spMkLst>
            <pc:docMk/>
            <pc:sldMk cId="35802160" sldId="267"/>
            <ac:spMk id="44" creationId="{86995E39-705A-E8E6-B97B-A792B1E43957}"/>
          </ac:spMkLst>
        </pc:spChg>
        <pc:spChg chg="add del">
          <ac:chgData name="Denzel See" userId="a4de199cb2839998" providerId="LiveId" clId="{53169B8B-D0B9-4AB8-8F66-478760FA5695}" dt="2023-06-05T15:12:30.515" v="2479" actId="26606"/>
          <ac:spMkLst>
            <pc:docMk/>
            <pc:sldMk cId="35802160" sldId="267"/>
            <ac:spMk id="46" creationId="{C63C853E-3842-4594-86A9-051FFAF4D343}"/>
          </ac:spMkLst>
        </pc:spChg>
        <pc:spChg chg="add del">
          <ac:chgData name="Denzel See" userId="a4de199cb2839998" providerId="LiveId" clId="{53169B8B-D0B9-4AB8-8F66-478760FA5695}" dt="2023-06-05T15:12:30.515" v="2479" actId="26606"/>
          <ac:spMkLst>
            <pc:docMk/>
            <pc:sldMk cId="35802160" sldId="267"/>
            <ac:spMk id="51" creationId="{779F6058-01B2-41BC-9374-0D71ABF108BF}"/>
          </ac:spMkLst>
        </pc:spChg>
        <pc:spChg chg="add del">
          <ac:chgData name="Denzel See" userId="a4de199cb2839998" providerId="LiveId" clId="{53169B8B-D0B9-4AB8-8F66-478760FA5695}" dt="2023-06-05T15:12:31.537" v="2481" actId="26606"/>
          <ac:spMkLst>
            <pc:docMk/>
            <pc:sldMk cId="35802160" sldId="267"/>
            <ac:spMk id="54" creationId="{C63C853E-3842-4594-86A9-051FFAF4D343}"/>
          </ac:spMkLst>
        </pc:spChg>
        <pc:spChg chg="add del">
          <ac:chgData name="Denzel See" userId="a4de199cb2839998" providerId="LiveId" clId="{53169B8B-D0B9-4AB8-8F66-478760FA5695}" dt="2023-06-05T15:12:31.537" v="2481" actId="26606"/>
          <ac:spMkLst>
            <pc:docMk/>
            <pc:sldMk cId="35802160" sldId="267"/>
            <ac:spMk id="59" creationId="{2E67E8BF-E4B2-4098-9FB3-9E400BD86935}"/>
          </ac:spMkLst>
        </pc:spChg>
        <pc:spChg chg="add del">
          <ac:chgData name="Denzel See" userId="a4de199cb2839998" providerId="LiveId" clId="{53169B8B-D0B9-4AB8-8F66-478760FA5695}" dt="2023-06-05T15:12:32.162" v="2483" actId="26606"/>
          <ac:spMkLst>
            <pc:docMk/>
            <pc:sldMk cId="35802160" sldId="267"/>
            <ac:spMk id="62" creationId="{C63C853E-3842-4594-86A9-051FFAF4D343}"/>
          </ac:spMkLst>
        </pc:spChg>
        <pc:spChg chg="add del">
          <ac:chgData name="Denzel See" userId="a4de199cb2839998" providerId="LiveId" clId="{53169B8B-D0B9-4AB8-8F66-478760FA5695}" dt="2023-06-05T15:12:32.162" v="2483" actId="26606"/>
          <ac:spMkLst>
            <pc:docMk/>
            <pc:sldMk cId="35802160" sldId="267"/>
            <ac:spMk id="67" creationId="{95633E59-CFCD-4CB3-AB4B-F13B8BA438DA}"/>
          </ac:spMkLst>
        </pc:spChg>
        <pc:spChg chg="add del">
          <ac:chgData name="Denzel See" userId="a4de199cb2839998" providerId="LiveId" clId="{53169B8B-D0B9-4AB8-8F66-478760FA5695}" dt="2023-06-05T15:12:33.756" v="2485" actId="26606"/>
          <ac:spMkLst>
            <pc:docMk/>
            <pc:sldMk cId="35802160" sldId="267"/>
            <ac:spMk id="70" creationId="{C63C853E-3842-4594-86A9-051FFAF4D343}"/>
          </ac:spMkLst>
        </pc:spChg>
        <pc:spChg chg="add del">
          <ac:chgData name="Denzel See" userId="a4de199cb2839998" providerId="LiveId" clId="{53169B8B-D0B9-4AB8-8F66-478760FA5695}" dt="2023-06-05T15:12:33.756" v="2485" actId="26606"/>
          <ac:spMkLst>
            <pc:docMk/>
            <pc:sldMk cId="35802160" sldId="267"/>
            <ac:spMk id="75" creationId="{2E67E8BF-E4B2-4098-9FB3-9E400BD86935}"/>
          </ac:spMkLst>
        </pc:spChg>
        <pc:spChg chg="add del">
          <ac:chgData name="Denzel See" userId="a4de199cb2839998" providerId="LiveId" clId="{53169B8B-D0B9-4AB8-8F66-478760FA5695}" dt="2023-06-05T15:12:35.959" v="2487" actId="26606"/>
          <ac:spMkLst>
            <pc:docMk/>
            <pc:sldMk cId="35802160" sldId="267"/>
            <ac:spMk id="78" creationId="{54F891EB-ED45-44C3-95D6-FFB2EC07FA10}"/>
          </ac:spMkLst>
        </pc:spChg>
        <pc:spChg chg="add del">
          <ac:chgData name="Denzel See" userId="a4de199cb2839998" providerId="LiveId" clId="{53169B8B-D0B9-4AB8-8F66-478760FA5695}" dt="2023-06-05T15:12:35.959" v="2487" actId="26606"/>
          <ac:spMkLst>
            <pc:docMk/>
            <pc:sldMk cId="35802160" sldId="267"/>
            <ac:spMk id="79" creationId="{2EA385B8-7C85-4CE0-AE3A-00EB627B3443}"/>
          </ac:spMkLst>
        </pc:spChg>
        <pc:spChg chg="add del">
          <ac:chgData name="Denzel See" userId="a4de199cb2839998" providerId="LiveId" clId="{53169B8B-D0B9-4AB8-8F66-478760FA5695}" dt="2023-06-05T15:12:35.959" v="2487" actId="26606"/>
          <ac:spMkLst>
            <pc:docMk/>
            <pc:sldMk cId="35802160" sldId="267"/>
            <ac:spMk id="80" creationId="{86995E39-705A-E8E6-B97B-A792B1E43957}"/>
          </ac:spMkLst>
        </pc:spChg>
        <pc:picChg chg="add del">
          <ac:chgData name="Denzel See" userId="a4de199cb2839998" providerId="LiveId" clId="{53169B8B-D0B9-4AB8-8F66-478760FA5695}" dt="2023-06-05T15:12:11.787" v="2467" actId="26606"/>
          <ac:picMkLst>
            <pc:docMk/>
            <pc:sldMk cId="35802160" sldId="267"/>
            <ac:picMk id="5" creationId="{F03E6994-129E-538F-0F63-344A67AD97E1}"/>
          </ac:picMkLst>
        </pc:picChg>
        <pc:picChg chg="add">
          <ac:chgData name="Denzel See" userId="a4de199cb2839998" providerId="LiveId" clId="{53169B8B-D0B9-4AB8-8F66-478760FA5695}" dt="2023-06-05T15:20:27.017" v="3032" actId="26606"/>
          <ac:picMkLst>
            <pc:docMk/>
            <pc:sldMk cId="35802160" sldId="267"/>
            <ac:picMk id="7" creationId="{BD6EC8EE-926F-410A-69C9-FE4768063EB8}"/>
          </ac:picMkLst>
        </pc:picChg>
        <pc:picChg chg="add del">
          <ac:chgData name="Denzel See" userId="a4de199cb2839998" providerId="LiveId" clId="{53169B8B-D0B9-4AB8-8F66-478760FA5695}" dt="2023-06-05T15:12:11.787" v="2467" actId="26606"/>
          <ac:picMkLst>
            <pc:docMk/>
            <pc:sldMk cId="35802160" sldId="267"/>
            <ac:picMk id="11" creationId="{B591CDC5-6B61-4116-B3B5-0FF42B6E606D}"/>
          </ac:picMkLst>
        </pc:picChg>
        <pc:picChg chg="add del">
          <ac:chgData name="Denzel See" userId="a4de199cb2839998" providerId="LiveId" clId="{53169B8B-D0B9-4AB8-8F66-478760FA5695}" dt="2023-06-05T15:12:12.890" v="2469" actId="26606"/>
          <ac:picMkLst>
            <pc:docMk/>
            <pc:sldMk cId="35802160" sldId="267"/>
            <ac:picMk id="22" creationId="{F7F330EA-8128-1606-B329-87BD5AB90D95}"/>
          </ac:picMkLst>
        </pc:picChg>
        <pc:picChg chg="add del">
          <ac:chgData name="Denzel See" userId="a4de199cb2839998" providerId="LiveId" clId="{53169B8B-D0B9-4AB8-8F66-478760FA5695}" dt="2023-06-05T15:12:15.297" v="2471" actId="26606"/>
          <ac:picMkLst>
            <pc:docMk/>
            <pc:sldMk cId="35802160" sldId="267"/>
            <ac:picMk id="31" creationId="{1F5620B8-A2D8-4568-B566-F0453A0D9167}"/>
          </ac:picMkLst>
        </pc:picChg>
        <pc:picChg chg="add del">
          <ac:chgData name="Denzel See" userId="a4de199cb2839998" providerId="LiveId" clId="{53169B8B-D0B9-4AB8-8F66-478760FA5695}" dt="2023-06-05T15:12:15.297" v="2471" actId="26606"/>
          <ac:picMkLst>
            <pc:docMk/>
            <pc:sldMk cId="35802160" sldId="267"/>
            <ac:picMk id="34" creationId="{08BEA1AD-2C2B-D922-98DD-F56208DAE64A}"/>
          </ac:picMkLst>
        </pc:picChg>
        <pc:picChg chg="add del">
          <ac:chgData name="Denzel See" userId="a4de199cb2839998" providerId="LiveId" clId="{53169B8B-D0B9-4AB8-8F66-478760FA5695}" dt="2023-06-05T15:12:30.515" v="2479" actId="26606"/>
          <ac:picMkLst>
            <pc:docMk/>
            <pc:sldMk cId="35802160" sldId="267"/>
            <ac:picMk id="47" creationId="{B591CDC5-6B61-4116-B3B5-0FF42B6E606D}"/>
          </ac:picMkLst>
        </pc:picChg>
        <pc:picChg chg="add del">
          <ac:chgData name="Denzel See" userId="a4de199cb2839998" providerId="LiveId" clId="{53169B8B-D0B9-4AB8-8F66-478760FA5695}" dt="2023-06-05T15:12:30.515" v="2479" actId="26606"/>
          <ac:picMkLst>
            <pc:docMk/>
            <pc:sldMk cId="35802160" sldId="267"/>
            <ac:picMk id="50" creationId="{E14533A0-A515-E4E3-6238-A8EB2972627F}"/>
          </ac:picMkLst>
        </pc:picChg>
        <pc:picChg chg="add del">
          <ac:chgData name="Denzel See" userId="a4de199cb2839998" providerId="LiveId" clId="{53169B8B-D0B9-4AB8-8F66-478760FA5695}" dt="2023-06-05T15:12:31.537" v="2481" actId="26606"/>
          <ac:picMkLst>
            <pc:docMk/>
            <pc:sldMk cId="35802160" sldId="267"/>
            <ac:picMk id="55" creationId="{B591CDC5-6B61-4116-B3B5-0FF42B6E606D}"/>
          </ac:picMkLst>
        </pc:picChg>
        <pc:picChg chg="add del">
          <ac:chgData name="Denzel See" userId="a4de199cb2839998" providerId="LiveId" clId="{53169B8B-D0B9-4AB8-8F66-478760FA5695}" dt="2023-06-05T15:12:31.537" v="2481" actId="26606"/>
          <ac:picMkLst>
            <pc:docMk/>
            <pc:sldMk cId="35802160" sldId="267"/>
            <ac:picMk id="58" creationId="{7327894E-66C4-6E58-B428-7E16F5CB4425}"/>
          </ac:picMkLst>
        </pc:picChg>
        <pc:picChg chg="add del">
          <ac:chgData name="Denzel See" userId="a4de199cb2839998" providerId="LiveId" clId="{53169B8B-D0B9-4AB8-8F66-478760FA5695}" dt="2023-06-05T15:12:32.162" v="2483" actId="26606"/>
          <ac:picMkLst>
            <pc:docMk/>
            <pc:sldMk cId="35802160" sldId="267"/>
            <ac:picMk id="63" creationId="{B591CDC5-6B61-4116-B3B5-0FF42B6E606D}"/>
          </ac:picMkLst>
        </pc:picChg>
        <pc:picChg chg="add del">
          <ac:chgData name="Denzel See" userId="a4de199cb2839998" providerId="LiveId" clId="{53169B8B-D0B9-4AB8-8F66-478760FA5695}" dt="2023-06-05T15:12:32.162" v="2483" actId="26606"/>
          <ac:picMkLst>
            <pc:docMk/>
            <pc:sldMk cId="35802160" sldId="267"/>
            <ac:picMk id="66" creationId="{9C41E559-98CF-38BE-D996-B60D7D45BA29}"/>
          </ac:picMkLst>
        </pc:picChg>
        <pc:picChg chg="add del">
          <ac:chgData name="Denzel See" userId="a4de199cb2839998" providerId="LiveId" clId="{53169B8B-D0B9-4AB8-8F66-478760FA5695}" dt="2023-06-05T15:12:33.756" v="2485" actId="26606"/>
          <ac:picMkLst>
            <pc:docMk/>
            <pc:sldMk cId="35802160" sldId="267"/>
            <ac:picMk id="71" creationId="{B591CDC5-6B61-4116-B3B5-0FF42B6E606D}"/>
          </ac:picMkLst>
        </pc:picChg>
        <pc:picChg chg="add del">
          <ac:chgData name="Denzel See" userId="a4de199cb2839998" providerId="LiveId" clId="{53169B8B-D0B9-4AB8-8F66-478760FA5695}" dt="2023-06-05T15:12:33.756" v="2485" actId="26606"/>
          <ac:picMkLst>
            <pc:docMk/>
            <pc:sldMk cId="35802160" sldId="267"/>
            <ac:picMk id="74" creationId="{7327894E-66C4-6E58-B428-7E16F5CB4425}"/>
          </ac:picMkLst>
        </pc:picChg>
        <pc:picChg chg="add del">
          <ac:chgData name="Denzel See" userId="a4de199cb2839998" providerId="LiveId" clId="{53169B8B-D0B9-4AB8-8F66-478760FA5695}" dt="2023-06-05T15:12:35.959" v="2487" actId="26606"/>
          <ac:picMkLst>
            <pc:docMk/>
            <pc:sldMk cId="35802160" sldId="267"/>
            <ac:picMk id="82" creationId="{DCC0100C-A457-45B1-8A8B-8740F43EC158}"/>
          </ac:picMkLst>
        </pc:picChg>
        <pc:cxnChg chg="add del">
          <ac:chgData name="Denzel See" userId="a4de199cb2839998" providerId="LiveId" clId="{53169B8B-D0B9-4AB8-8F66-478760FA5695}" dt="2023-06-05T15:12:16.277" v="2473" actId="26606"/>
          <ac:cxnSpMkLst>
            <pc:docMk/>
            <pc:sldMk cId="35802160" sldId="267"/>
            <ac:cxnSpMk id="12" creationId="{F328CB6C-F677-4C0B-9EE8-4D1C44DDF8DC}"/>
          </ac:cxnSpMkLst>
        </pc:cxnChg>
        <pc:cxnChg chg="add del">
          <ac:chgData name="Denzel See" userId="a4de199cb2839998" providerId="LiveId" clId="{53169B8B-D0B9-4AB8-8F66-478760FA5695}" dt="2023-06-05T15:12:11.787" v="2467" actId="26606"/>
          <ac:cxnSpMkLst>
            <pc:docMk/>
            <pc:sldMk cId="35802160" sldId="267"/>
            <ac:cxnSpMk id="13" creationId="{25B08984-5BEB-422F-A364-2B41E6A516EB}"/>
          </ac:cxnSpMkLst>
        </pc:cxnChg>
        <pc:cxnChg chg="add del">
          <ac:chgData name="Denzel See" userId="a4de199cb2839998" providerId="LiveId" clId="{53169B8B-D0B9-4AB8-8F66-478760FA5695}" dt="2023-06-05T15:12:11.787" v="2467" actId="26606"/>
          <ac:cxnSpMkLst>
            <pc:docMk/>
            <pc:sldMk cId="35802160" sldId="267"/>
            <ac:cxnSpMk id="15" creationId="{A8F413B1-54E0-4B16-92AB-1CC5C7D645BC}"/>
          </ac:cxnSpMkLst>
        </pc:cxnChg>
        <pc:cxnChg chg="add del">
          <ac:chgData name="Denzel See" userId="a4de199cb2839998" providerId="LiveId" clId="{53169B8B-D0B9-4AB8-8F66-478760FA5695}" dt="2023-06-05T15:12:11.787" v="2467" actId="26606"/>
          <ac:cxnSpMkLst>
            <pc:docMk/>
            <pc:sldMk cId="35802160" sldId="267"/>
            <ac:cxnSpMk id="19" creationId="{7B8BED93-E65C-41D3-8B8A-5CE5F507BE86}"/>
          </ac:cxnSpMkLst>
        </pc:cxnChg>
        <pc:cxnChg chg="add del">
          <ac:chgData name="Denzel See" userId="a4de199cb2839998" providerId="LiveId" clId="{53169B8B-D0B9-4AB8-8F66-478760FA5695}" dt="2023-06-05T15:12:12.890" v="2469" actId="26606"/>
          <ac:cxnSpMkLst>
            <pc:docMk/>
            <pc:sldMk cId="35802160" sldId="267"/>
            <ac:cxnSpMk id="26" creationId="{D33AC32D-5F44-45F7-A0BD-7C11A86BED57}"/>
          </ac:cxnSpMkLst>
        </pc:cxnChg>
        <pc:cxnChg chg="add">
          <ac:chgData name="Denzel See" userId="a4de199cb2839998" providerId="LiveId" clId="{53169B8B-D0B9-4AB8-8F66-478760FA5695}" dt="2023-06-05T15:20:27.017" v="3032" actId="26606"/>
          <ac:cxnSpMkLst>
            <pc:docMk/>
            <pc:sldMk cId="35802160" sldId="267"/>
            <ac:cxnSpMk id="29" creationId="{D33AC32D-5F44-45F7-A0BD-7C11A86BED57}"/>
          </ac:cxnSpMkLst>
        </pc:cxnChg>
        <pc:cxnChg chg="add del">
          <ac:chgData name="Denzel See" userId="a4de199cb2839998" providerId="LiveId" clId="{53169B8B-D0B9-4AB8-8F66-478760FA5695}" dt="2023-06-05T15:12:15.297" v="2471" actId="26606"/>
          <ac:cxnSpMkLst>
            <pc:docMk/>
            <pc:sldMk cId="35802160" sldId="267"/>
            <ac:cxnSpMk id="32" creationId="{1C7D2BA4-4B7A-4596-8BCC-5CF715423894}"/>
          </ac:cxnSpMkLst>
        </pc:cxnChg>
        <pc:cxnChg chg="add del">
          <ac:chgData name="Denzel See" userId="a4de199cb2839998" providerId="LiveId" clId="{53169B8B-D0B9-4AB8-8F66-478760FA5695}" dt="2023-06-05T15:12:15.297" v="2471" actId="26606"/>
          <ac:cxnSpMkLst>
            <pc:docMk/>
            <pc:sldMk cId="35802160" sldId="267"/>
            <ac:cxnSpMk id="33" creationId="{4977F1E1-2B6F-4BB6-899F-67D8764D83C5}"/>
          </ac:cxnSpMkLst>
        </pc:cxnChg>
        <pc:cxnChg chg="add del">
          <ac:chgData name="Denzel See" userId="a4de199cb2839998" providerId="LiveId" clId="{53169B8B-D0B9-4AB8-8F66-478760FA5695}" dt="2023-06-05T15:12:15.297" v="2471" actId="26606"/>
          <ac:cxnSpMkLst>
            <pc:docMk/>
            <pc:sldMk cId="35802160" sldId="267"/>
            <ac:cxnSpMk id="36" creationId="{65409EC7-69B1-45CC-8FB7-1964C1AB6720}"/>
          </ac:cxnSpMkLst>
        </pc:cxnChg>
        <pc:cxnChg chg="add del">
          <ac:chgData name="Denzel See" userId="a4de199cb2839998" providerId="LiveId" clId="{53169B8B-D0B9-4AB8-8F66-478760FA5695}" dt="2023-06-05T15:12:17.190" v="2475" actId="26606"/>
          <ac:cxnSpMkLst>
            <pc:docMk/>
            <pc:sldMk cId="35802160" sldId="267"/>
            <ac:cxnSpMk id="41" creationId="{9EC65442-F244-409C-BF44-C5D6472E810A}"/>
          </ac:cxnSpMkLst>
        </pc:cxnChg>
        <pc:cxnChg chg="add del">
          <ac:chgData name="Denzel See" userId="a4de199cb2839998" providerId="LiveId" clId="{53169B8B-D0B9-4AB8-8F66-478760FA5695}" dt="2023-06-05T15:12:30.515" v="2479" actId="26606"/>
          <ac:cxnSpMkLst>
            <pc:docMk/>
            <pc:sldMk cId="35802160" sldId="267"/>
            <ac:cxnSpMk id="48" creationId="{25B08984-5BEB-422F-A364-2B41E6A516EB}"/>
          </ac:cxnSpMkLst>
        </pc:cxnChg>
        <pc:cxnChg chg="add del">
          <ac:chgData name="Denzel See" userId="a4de199cb2839998" providerId="LiveId" clId="{53169B8B-D0B9-4AB8-8F66-478760FA5695}" dt="2023-06-05T15:12:30.515" v="2479" actId="26606"/>
          <ac:cxnSpMkLst>
            <pc:docMk/>
            <pc:sldMk cId="35802160" sldId="267"/>
            <ac:cxnSpMk id="49" creationId="{A8F413B1-54E0-4B16-92AB-1CC5C7D645BC}"/>
          </ac:cxnSpMkLst>
        </pc:cxnChg>
        <pc:cxnChg chg="add del">
          <ac:chgData name="Denzel See" userId="a4de199cb2839998" providerId="LiveId" clId="{53169B8B-D0B9-4AB8-8F66-478760FA5695}" dt="2023-06-05T15:12:30.515" v="2479" actId="26606"/>
          <ac:cxnSpMkLst>
            <pc:docMk/>
            <pc:sldMk cId="35802160" sldId="267"/>
            <ac:cxnSpMk id="52" creationId="{E887D851-A533-48F6-9685-6FD116F519C8}"/>
          </ac:cxnSpMkLst>
        </pc:cxnChg>
        <pc:cxnChg chg="add del">
          <ac:chgData name="Denzel See" userId="a4de199cb2839998" providerId="LiveId" clId="{53169B8B-D0B9-4AB8-8F66-478760FA5695}" dt="2023-06-05T15:12:31.537" v="2481" actId="26606"/>
          <ac:cxnSpMkLst>
            <pc:docMk/>
            <pc:sldMk cId="35802160" sldId="267"/>
            <ac:cxnSpMk id="56" creationId="{25B08984-5BEB-422F-A364-2B41E6A516EB}"/>
          </ac:cxnSpMkLst>
        </pc:cxnChg>
        <pc:cxnChg chg="add del">
          <ac:chgData name="Denzel See" userId="a4de199cb2839998" providerId="LiveId" clId="{53169B8B-D0B9-4AB8-8F66-478760FA5695}" dt="2023-06-05T15:12:31.537" v="2481" actId="26606"/>
          <ac:cxnSpMkLst>
            <pc:docMk/>
            <pc:sldMk cId="35802160" sldId="267"/>
            <ac:cxnSpMk id="57" creationId="{A8F413B1-54E0-4B16-92AB-1CC5C7D645BC}"/>
          </ac:cxnSpMkLst>
        </pc:cxnChg>
        <pc:cxnChg chg="add del">
          <ac:chgData name="Denzel See" userId="a4de199cb2839998" providerId="LiveId" clId="{53169B8B-D0B9-4AB8-8F66-478760FA5695}" dt="2023-06-05T15:12:31.537" v="2481" actId="26606"/>
          <ac:cxnSpMkLst>
            <pc:docMk/>
            <pc:sldMk cId="35802160" sldId="267"/>
            <ac:cxnSpMk id="60" creationId="{3781A10F-5DF6-4C9B-AE0B-5249E4399D26}"/>
          </ac:cxnSpMkLst>
        </pc:cxnChg>
        <pc:cxnChg chg="add del">
          <ac:chgData name="Denzel See" userId="a4de199cb2839998" providerId="LiveId" clId="{53169B8B-D0B9-4AB8-8F66-478760FA5695}" dt="2023-06-05T15:12:32.162" v="2483" actId="26606"/>
          <ac:cxnSpMkLst>
            <pc:docMk/>
            <pc:sldMk cId="35802160" sldId="267"/>
            <ac:cxnSpMk id="64" creationId="{25B08984-5BEB-422F-A364-2B41E6A516EB}"/>
          </ac:cxnSpMkLst>
        </pc:cxnChg>
        <pc:cxnChg chg="add del">
          <ac:chgData name="Denzel See" userId="a4de199cb2839998" providerId="LiveId" clId="{53169B8B-D0B9-4AB8-8F66-478760FA5695}" dt="2023-06-05T15:12:32.162" v="2483" actId="26606"/>
          <ac:cxnSpMkLst>
            <pc:docMk/>
            <pc:sldMk cId="35802160" sldId="267"/>
            <ac:cxnSpMk id="65" creationId="{A8F413B1-54E0-4B16-92AB-1CC5C7D645BC}"/>
          </ac:cxnSpMkLst>
        </pc:cxnChg>
        <pc:cxnChg chg="add del">
          <ac:chgData name="Denzel See" userId="a4de199cb2839998" providerId="LiveId" clId="{53169B8B-D0B9-4AB8-8F66-478760FA5695}" dt="2023-06-05T15:12:32.162" v="2483" actId="26606"/>
          <ac:cxnSpMkLst>
            <pc:docMk/>
            <pc:sldMk cId="35802160" sldId="267"/>
            <ac:cxnSpMk id="68" creationId="{7FFB1710-F59A-4B72-91E4-53C2300B705D}"/>
          </ac:cxnSpMkLst>
        </pc:cxnChg>
        <pc:cxnChg chg="add del">
          <ac:chgData name="Denzel See" userId="a4de199cb2839998" providerId="LiveId" clId="{53169B8B-D0B9-4AB8-8F66-478760FA5695}" dt="2023-06-05T15:12:33.756" v="2485" actId="26606"/>
          <ac:cxnSpMkLst>
            <pc:docMk/>
            <pc:sldMk cId="35802160" sldId="267"/>
            <ac:cxnSpMk id="72" creationId="{25B08984-5BEB-422F-A364-2B41E6A516EB}"/>
          </ac:cxnSpMkLst>
        </pc:cxnChg>
        <pc:cxnChg chg="add del">
          <ac:chgData name="Denzel See" userId="a4de199cb2839998" providerId="LiveId" clId="{53169B8B-D0B9-4AB8-8F66-478760FA5695}" dt="2023-06-05T15:12:33.756" v="2485" actId="26606"/>
          <ac:cxnSpMkLst>
            <pc:docMk/>
            <pc:sldMk cId="35802160" sldId="267"/>
            <ac:cxnSpMk id="73" creationId="{A8F413B1-54E0-4B16-92AB-1CC5C7D645BC}"/>
          </ac:cxnSpMkLst>
        </pc:cxnChg>
        <pc:cxnChg chg="add del">
          <ac:chgData name="Denzel See" userId="a4de199cb2839998" providerId="LiveId" clId="{53169B8B-D0B9-4AB8-8F66-478760FA5695}" dt="2023-06-05T15:12:33.756" v="2485" actId="26606"/>
          <ac:cxnSpMkLst>
            <pc:docMk/>
            <pc:sldMk cId="35802160" sldId="267"/>
            <ac:cxnSpMk id="76" creationId="{3781A10F-5DF6-4C9B-AE0B-5249E4399D26}"/>
          </ac:cxnSpMkLst>
        </pc:cxnChg>
        <pc:cxnChg chg="add del">
          <ac:chgData name="Denzel See" userId="a4de199cb2839998" providerId="LiveId" clId="{53169B8B-D0B9-4AB8-8F66-478760FA5695}" dt="2023-06-05T15:12:35.959" v="2487" actId="26606"/>
          <ac:cxnSpMkLst>
            <pc:docMk/>
            <pc:sldMk cId="35802160" sldId="267"/>
            <ac:cxnSpMk id="81" creationId="{19AF263B-E208-40DF-A182-5193478DCFA4}"/>
          </ac:cxnSpMkLst>
        </pc:cxnChg>
      </pc:sldChg>
      <pc:sldChg chg="addSp modSp new mod setBg setClrOvrMap">
        <pc:chgData name="Denzel See" userId="a4de199cb2839998" providerId="LiveId" clId="{53169B8B-D0B9-4AB8-8F66-478760FA5695}" dt="2023-06-05T15:28:11.325" v="3499" actId="33524"/>
        <pc:sldMkLst>
          <pc:docMk/>
          <pc:sldMk cId="2736944432" sldId="268"/>
        </pc:sldMkLst>
        <pc:spChg chg="mod">
          <ac:chgData name="Denzel See" userId="a4de199cb2839998" providerId="LiveId" clId="{53169B8B-D0B9-4AB8-8F66-478760FA5695}" dt="2023-06-05T15:22:15.427" v="3115" actId="26606"/>
          <ac:spMkLst>
            <pc:docMk/>
            <pc:sldMk cId="2736944432" sldId="268"/>
            <ac:spMk id="2" creationId="{03DA9140-7B35-3CB2-D23C-2767E1C4B818}"/>
          </ac:spMkLst>
        </pc:spChg>
        <pc:spChg chg="mod">
          <ac:chgData name="Denzel See" userId="a4de199cb2839998" providerId="LiveId" clId="{53169B8B-D0B9-4AB8-8F66-478760FA5695}" dt="2023-06-05T15:28:11.325" v="3499" actId="33524"/>
          <ac:spMkLst>
            <pc:docMk/>
            <pc:sldMk cId="2736944432" sldId="268"/>
            <ac:spMk id="3" creationId="{0B82EE41-D912-FA25-1256-22E4709E8441}"/>
          </ac:spMkLst>
        </pc:spChg>
        <pc:spChg chg="add">
          <ac:chgData name="Denzel See" userId="a4de199cb2839998" providerId="LiveId" clId="{53169B8B-D0B9-4AB8-8F66-478760FA5695}" dt="2023-06-05T15:22:15.427" v="3115" actId="26606"/>
          <ac:spMkLst>
            <pc:docMk/>
            <pc:sldMk cId="2736944432" sldId="268"/>
            <ac:spMk id="10" creationId="{C6870151-9189-4C3A-8379-EF3D95827A0A}"/>
          </ac:spMkLst>
        </pc:spChg>
        <pc:spChg chg="add">
          <ac:chgData name="Denzel See" userId="a4de199cb2839998" providerId="LiveId" clId="{53169B8B-D0B9-4AB8-8F66-478760FA5695}" dt="2023-06-05T15:22:15.427" v="3115" actId="26606"/>
          <ac:spMkLst>
            <pc:docMk/>
            <pc:sldMk cId="2736944432" sldId="268"/>
            <ac:spMk id="12" creationId="{123EA69C-102A-4DD0-9547-05DCD271D159}"/>
          </ac:spMkLst>
        </pc:spChg>
        <pc:spChg chg="add">
          <ac:chgData name="Denzel See" userId="a4de199cb2839998" providerId="LiveId" clId="{53169B8B-D0B9-4AB8-8F66-478760FA5695}" dt="2023-06-05T15:22:15.427" v="3115" actId="26606"/>
          <ac:spMkLst>
            <pc:docMk/>
            <pc:sldMk cId="2736944432" sldId="268"/>
            <ac:spMk id="14" creationId="{6A862265-5CA3-4C40-8582-7534C3B03C2A}"/>
          </ac:spMkLst>
        </pc:spChg>
        <pc:spChg chg="add">
          <ac:chgData name="Denzel See" userId="a4de199cb2839998" providerId="LiveId" clId="{53169B8B-D0B9-4AB8-8F66-478760FA5695}" dt="2023-06-05T15:22:15.427" v="3115" actId="26606"/>
          <ac:spMkLst>
            <pc:docMk/>
            <pc:sldMk cId="2736944432" sldId="268"/>
            <ac:spMk id="16" creationId="{600EF80B-0391-4082-9AF5-F15B091B4CE9}"/>
          </ac:spMkLst>
        </pc:spChg>
        <pc:spChg chg="add">
          <ac:chgData name="Denzel See" userId="a4de199cb2839998" providerId="LiveId" clId="{53169B8B-D0B9-4AB8-8F66-478760FA5695}" dt="2023-06-05T15:22:15.427" v="3115" actId="26606"/>
          <ac:spMkLst>
            <pc:docMk/>
            <pc:sldMk cId="2736944432" sldId="268"/>
            <ac:spMk id="20" creationId="{3FBF03E8-C602-4192-9C52-F84B29FDCC88}"/>
          </ac:spMkLst>
        </pc:spChg>
        <pc:picChg chg="add mod ord">
          <ac:chgData name="Denzel See" userId="a4de199cb2839998" providerId="LiveId" clId="{53169B8B-D0B9-4AB8-8F66-478760FA5695}" dt="2023-06-05T15:22:15.427" v="3115" actId="26606"/>
          <ac:picMkLst>
            <pc:docMk/>
            <pc:sldMk cId="2736944432" sldId="268"/>
            <ac:picMk id="5" creationId="{B83ED8CC-4CD2-060D-2330-0F1B33864E58}"/>
          </ac:picMkLst>
        </pc:picChg>
        <pc:cxnChg chg="add">
          <ac:chgData name="Denzel See" userId="a4de199cb2839998" providerId="LiveId" clId="{53169B8B-D0B9-4AB8-8F66-478760FA5695}" dt="2023-06-05T15:22:15.427" v="3115" actId="26606"/>
          <ac:cxnSpMkLst>
            <pc:docMk/>
            <pc:sldMk cId="2736944432" sldId="268"/>
            <ac:cxnSpMk id="18" creationId="{D33AC32D-5F44-45F7-A0BD-7C11A86BED57}"/>
          </ac:cxnSpMkLst>
        </pc:cxnChg>
      </pc:sldChg>
      <pc:sldChg chg="addSp modSp new mod setBg setClrOvrMap">
        <pc:chgData name="Denzel See" userId="a4de199cb2839998" providerId="LiveId" clId="{53169B8B-D0B9-4AB8-8F66-478760FA5695}" dt="2023-06-05T15:23:27.337" v="3194" actId="26606"/>
        <pc:sldMkLst>
          <pc:docMk/>
          <pc:sldMk cId="2408977981" sldId="269"/>
        </pc:sldMkLst>
        <pc:spChg chg="mod">
          <ac:chgData name="Denzel See" userId="a4de199cb2839998" providerId="LiveId" clId="{53169B8B-D0B9-4AB8-8F66-478760FA5695}" dt="2023-06-05T15:23:27.337" v="3194" actId="26606"/>
          <ac:spMkLst>
            <pc:docMk/>
            <pc:sldMk cId="2408977981" sldId="269"/>
            <ac:spMk id="2" creationId="{1E8A45B3-2F8F-C6AF-088C-63677AC24FC1}"/>
          </ac:spMkLst>
        </pc:spChg>
        <pc:spChg chg="mod">
          <ac:chgData name="Denzel See" userId="a4de199cb2839998" providerId="LiveId" clId="{53169B8B-D0B9-4AB8-8F66-478760FA5695}" dt="2023-06-05T15:23:27.337" v="3194" actId="26606"/>
          <ac:spMkLst>
            <pc:docMk/>
            <pc:sldMk cId="2408977981" sldId="269"/>
            <ac:spMk id="3" creationId="{AA814C49-7B30-F3E1-1A20-53F5EE784230}"/>
          </ac:spMkLst>
        </pc:spChg>
        <pc:spChg chg="add">
          <ac:chgData name="Denzel See" userId="a4de199cb2839998" providerId="LiveId" clId="{53169B8B-D0B9-4AB8-8F66-478760FA5695}" dt="2023-06-05T15:23:27.337" v="3194" actId="26606"/>
          <ac:spMkLst>
            <pc:docMk/>
            <pc:sldMk cId="2408977981" sldId="269"/>
            <ac:spMk id="10" creationId="{C6870151-9189-4C3A-8379-EF3D95827A0A}"/>
          </ac:spMkLst>
        </pc:spChg>
        <pc:spChg chg="add">
          <ac:chgData name="Denzel See" userId="a4de199cb2839998" providerId="LiveId" clId="{53169B8B-D0B9-4AB8-8F66-478760FA5695}" dt="2023-06-05T15:23:27.337" v="3194" actId="26606"/>
          <ac:spMkLst>
            <pc:docMk/>
            <pc:sldMk cId="2408977981" sldId="269"/>
            <ac:spMk id="12" creationId="{123EA69C-102A-4DD0-9547-05DCD271D159}"/>
          </ac:spMkLst>
        </pc:spChg>
        <pc:spChg chg="add">
          <ac:chgData name="Denzel See" userId="a4de199cb2839998" providerId="LiveId" clId="{53169B8B-D0B9-4AB8-8F66-478760FA5695}" dt="2023-06-05T15:23:27.337" v="3194" actId="26606"/>
          <ac:spMkLst>
            <pc:docMk/>
            <pc:sldMk cId="2408977981" sldId="269"/>
            <ac:spMk id="14" creationId="{6A862265-5CA3-4C40-8582-7534C3B03C2A}"/>
          </ac:spMkLst>
        </pc:spChg>
        <pc:spChg chg="add">
          <ac:chgData name="Denzel See" userId="a4de199cb2839998" providerId="LiveId" clId="{53169B8B-D0B9-4AB8-8F66-478760FA5695}" dt="2023-06-05T15:23:27.337" v="3194" actId="26606"/>
          <ac:spMkLst>
            <pc:docMk/>
            <pc:sldMk cId="2408977981" sldId="269"/>
            <ac:spMk id="16" creationId="{600EF80B-0391-4082-9AF5-F15B091B4CE9}"/>
          </ac:spMkLst>
        </pc:spChg>
        <pc:spChg chg="add">
          <ac:chgData name="Denzel See" userId="a4de199cb2839998" providerId="LiveId" clId="{53169B8B-D0B9-4AB8-8F66-478760FA5695}" dt="2023-06-05T15:23:27.337" v="3194" actId="26606"/>
          <ac:spMkLst>
            <pc:docMk/>
            <pc:sldMk cId="2408977981" sldId="269"/>
            <ac:spMk id="20" creationId="{3FBF03E8-C602-4192-9C52-F84B29FDCC88}"/>
          </ac:spMkLst>
        </pc:spChg>
        <pc:picChg chg="add mod ord">
          <ac:chgData name="Denzel See" userId="a4de199cb2839998" providerId="LiveId" clId="{53169B8B-D0B9-4AB8-8F66-478760FA5695}" dt="2023-06-05T15:23:27.337" v="3194" actId="26606"/>
          <ac:picMkLst>
            <pc:docMk/>
            <pc:sldMk cId="2408977981" sldId="269"/>
            <ac:picMk id="5" creationId="{2B3502E8-BF5A-1B52-0A0B-5C9CBF6AAF90}"/>
          </ac:picMkLst>
        </pc:picChg>
        <pc:cxnChg chg="add">
          <ac:chgData name="Denzel See" userId="a4de199cb2839998" providerId="LiveId" clId="{53169B8B-D0B9-4AB8-8F66-478760FA5695}" dt="2023-06-05T15:23:27.337" v="3194" actId="26606"/>
          <ac:cxnSpMkLst>
            <pc:docMk/>
            <pc:sldMk cId="2408977981" sldId="269"/>
            <ac:cxnSpMk id="18" creationId="{D33AC32D-5F44-45F7-A0BD-7C11A86BED57}"/>
          </ac:cxnSpMkLst>
        </pc:cxnChg>
      </pc:sldChg>
      <pc:sldChg chg="addSp delSp modSp new mod setBg setClrOvrMap">
        <pc:chgData name="Denzel See" userId="a4de199cb2839998" providerId="LiveId" clId="{53169B8B-D0B9-4AB8-8F66-478760FA5695}" dt="2023-06-05T15:26:48.560" v="3497" actId="26606"/>
        <pc:sldMkLst>
          <pc:docMk/>
          <pc:sldMk cId="4090918009" sldId="270"/>
        </pc:sldMkLst>
        <pc:spChg chg="mod">
          <ac:chgData name="Denzel See" userId="a4de199cb2839998" providerId="LiveId" clId="{53169B8B-D0B9-4AB8-8F66-478760FA5695}" dt="2023-06-05T15:26:48.560" v="3497" actId="26606"/>
          <ac:spMkLst>
            <pc:docMk/>
            <pc:sldMk cId="4090918009" sldId="270"/>
            <ac:spMk id="2" creationId="{2644494E-5CBE-9B35-E080-953796F0327D}"/>
          </ac:spMkLst>
        </pc:spChg>
        <pc:spChg chg="mod">
          <ac:chgData name="Denzel See" userId="a4de199cb2839998" providerId="LiveId" clId="{53169B8B-D0B9-4AB8-8F66-478760FA5695}" dt="2023-06-05T15:26:48.560" v="3497" actId="26606"/>
          <ac:spMkLst>
            <pc:docMk/>
            <pc:sldMk cId="4090918009" sldId="270"/>
            <ac:spMk id="3" creationId="{50B5DAC2-9226-1857-705D-BACDEB4F45E3}"/>
          </ac:spMkLst>
        </pc:spChg>
        <pc:spChg chg="add del">
          <ac:chgData name="Denzel See" userId="a4de199cb2839998" providerId="LiveId" clId="{53169B8B-D0B9-4AB8-8F66-478760FA5695}" dt="2023-06-05T15:26:44.749" v="3495" actId="26606"/>
          <ac:spMkLst>
            <pc:docMk/>
            <pc:sldMk cId="4090918009" sldId="270"/>
            <ac:spMk id="9" creationId="{C6870151-9189-4C3A-8379-EF3D95827A0A}"/>
          </ac:spMkLst>
        </pc:spChg>
        <pc:spChg chg="add del">
          <ac:chgData name="Denzel See" userId="a4de199cb2839998" providerId="LiveId" clId="{53169B8B-D0B9-4AB8-8F66-478760FA5695}" dt="2023-06-05T15:26:44.749" v="3495" actId="26606"/>
          <ac:spMkLst>
            <pc:docMk/>
            <pc:sldMk cId="4090918009" sldId="270"/>
            <ac:spMk id="11" creationId="{123EA69C-102A-4DD0-9547-05DCD271D159}"/>
          </ac:spMkLst>
        </pc:spChg>
        <pc:spChg chg="add">
          <ac:chgData name="Denzel See" userId="a4de199cb2839998" providerId="LiveId" clId="{53169B8B-D0B9-4AB8-8F66-478760FA5695}" dt="2023-06-05T15:26:48.560" v="3497" actId="26606"/>
          <ac:spMkLst>
            <pc:docMk/>
            <pc:sldMk cId="4090918009" sldId="270"/>
            <ac:spMk id="12" creationId="{C6870151-9189-4C3A-8379-EF3D95827A0A}"/>
          </ac:spMkLst>
        </pc:spChg>
        <pc:spChg chg="add del">
          <ac:chgData name="Denzel See" userId="a4de199cb2839998" providerId="LiveId" clId="{53169B8B-D0B9-4AB8-8F66-478760FA5695}" dt="2023-06-05T15:26:44.749" v="3495" actId="26606"/>
          <ac:spMkLst>
            <pc:docMk/>
            <pc:sldMk cId="4090918009" sldId="270"/>
            <ac:spMk id="13" creationId="{6A862265-5CA3-4C40-8582-7534C3B03C2A}"/>
          </ac:spMkLst>
        </pc:spChg>
        <pc:spChg chg="add">
          <ac:chgData name="Denzel See" userId="a4de199cb2839998" providerId="LiveId" clId="{53169B8B-D0B9-4AB8-8F66-478760FA5695}" dt="2023-06-05T15:26:48.560" v="3497" actId="26606"/>
          <ac:spMkLst>
            <pc:docMk/>
            <pc:sldMk cId="4090918009" sldId="270"/>
            <ac:spMk id="14" creationId="{123EA69C-102A-4DD0-9547-05DCD271D159}"/>
          </ac:spMkLst>
        </pc:spChg>
        <pc:spChg chg="add del">
          <ac:chgData name="Denzel See" userId="a4de199cb2839998" providerId="LiveId" clId="{53169B8B-D0B9-4AB8-8F66-478760FA5695}" dt="2023-06-05T15:26:44.749" v="3495" actId="26606"/>
          <ac:spMkLst>
            <pc:docMk/>
            <pc:sldMk cId="4090918009" sldId="270"/>
            <ac:spMk id="15" creationId="{600EF80B-0391-4082-9AF5-F15B091B4CE9}"/>
          </ac:spMkLst>
        </pc:spChg>
        <pc:spChg chg="add">
          <ac:chgData name="Denzel See" userId="a4de199cb2839998" providerId="LiveId" clId="{53169B8B-D0B9-4AB8-8F66-478760FA5695}" dt="2023-06-05T15:26:48.560" v="3497" actId="26606"/>
          <ac:spMkLst>
            <pc:docMk/>
            <pc:sldMk cId="4090918009" sldId="270"/>
            <ac:spMk id="16" creationId="{6A862265-5CA3-4C40-8582-7534C3B03C2A}"/>
          </ac:spMkLst>
        </pc:spChg>
        <pc:spChg chg="add">
          <ac:chgData name="Denzel See" userId="a4de199cb2839998" providerId="LiveId" clId="{53169B8B-D0B9-4AB8-8F66-478760FA5695}" dt="2023-06-05T15:26:48.560" v="3497" actId="26606"/>
          <ac:spMkLst>
            <pc:docMk/>
            <pc:sldMk cId="4090918009" sldId="270"/>
            <ac:spMk id="18" creationId="{600EF80B-0391-4082-9AF5-F15B091B4CE9}"/>
          </ac:spMkLst>
        </pc:spChg>
        <pc:spChg chg="add del">
          <ac:chgData name="Denzel See" userId="a4de199cb2839998" providerId="LiveId" clId="{53169B8B-D0B9-4AB8-8F66-478760FA5695}" dt="2023-06-05T15:26:44.749" v="3495" actId="26606"/>
          <ac:spMkLst>
            <pc:docMk/>
            <pc:sldMk cId="4090918009" sldId="270"/>
            <ac:spMk id="19" creationId="{3FBF03E8-C602-4192-9C52-F84B29FDCC88}"/>
          </ac:spMkLst>
        </pc:spChg>
        <pc:spChg chg="add">
          <ac:chgData name="Denzel See" userId="a4de199cb2839998" providerId="LiveId" clId="{53169B8B-D0B9-4AB8-8F66-478760FA5695}" dt="2023-06-05T15:26:48.560" v="3497" actId="26606"/>
          <ac:spMkLst>
            <pc:docMk/>
            <pc:sldMk cId="4090918009" sldId="270"/>
            <ac:spMk id="22" creationId="{3FBF03E8-C602-4192-9C52-F84B29FDCC88}"/>
          </ac:spMkLst>
        </pc:spChg>
        <pc:picChg chg="add del">
          <ac:chgData name="Denzel See" userId="a4de199cb2839998" providerId="LiveId" clId="{53169B8B-D0B9-4AB8-8F66-478760FA5695}" dt="2023-06-05T15:26:44.749" v="3495" actId="26606"/>
          <ac:picMkLst>
            <pc:docMk/>
            <pc:sldMk cId="4090918009" sldId="270"/>
            <ac:picMk id="5" creationId="{7C492AB4-2D47-502C-FCAD-23042B12CC3F}"/>
          </ac:picMkLst>
        </pc:picChg>
        <pc:picChg chg="add del mod">
          <ac:chgData name="Denzel See" userId="a4de199cb2839998" providerId="LiveId" clId="{53169B8B-D0B9-4AB8-8F66-478760FA5695}" dt="2023-06-05T15:26:44.309" v="3494" actId="931"/>
          <ac:picMkLst>
            <pc:docMk/>
            <pc:sldMk cId="4090918009" sldId="270"/>
            <ac:picMk id="6" creationId="{D9D6D3D6-A596-0A4B-DCE6-5F1A0D70D8F9}"/>
          </ac:picMkLst>
        </pc:picChg>
        <pc:picChg chg="add mod ord">
          <ac:chgData name="Denzel See" userId="a4de199cb2839998" providerId="LiveId" clId="{53169B8B-D0B9-4AB8-8F66-478760FA5695}" dt="2023-06-05T15:26:48.560" v="3497" actId="26606"/>
          <ac:picMkLst>
            <pc:docMk/>
            <pc:sldMk cId="4090918009" sldId="270"/>
            <ac:picMk id="7" creationId="{C753A737-592A-B897-21BA-116F33CAED89}"/>
          </ac:picMkLst>
        </pc:picChg>
        <pc:cxnChg chg="add del">
          <ac:chgData name="Denzel See" userId="a4de199cb2839998" providerId="LiveId" clId="{53169B8B-D0B9-4AB8-8F66-478760FA5695}" dt="2023-06-05T15:26:44.749" v="3495" actId="26606"/>
          <ac:cxnSpMkLst>
            <pc:docMk/>
            <pc:sldMk cId="4090918009" sldId="270"/>
            <ac:cxnSpMk id="17" creationId="{D33AC32D-5F44-45F7-A0BD-7C11A86BED57}"/>
          </ac:cxnSpMkLst>
        </pc:cxnChg>
        <pc:cxnChg chg="add">
          <ac:chgData name="Denzel See" userId="a4de199cb2839998" providerId="LiveId" clId="{53169B8B-D0B9-4AB8-8F66-478760FA5695}" dt="2023-06-05T15:26:48.560" v="3497" actId="26606"/>
          <ac:cxnSpMkLst>
            <pc:docMk/>
            <pc:sldMk cId="4090918009" sldId="270"/>
            <ac:cxnSpMk id="20" creationId="{D33AC32D-5F44-45F7-A0BD-7C11A86BED57}"/>
          </ac:cxnSpMkLst>
        </pc:cxnChg>
      </pc:sldChg>
      <pc:sldChg chg="addSp delSp modSp new mod">
        <pc:chgData name="Denzel See" userId="a4de199cb2839998" providerId="LiveId" clId="{53169B8B-D0B9-4AB8-8F66-478760FA5695}" dt="2023-06-05T15:33:24.699" v="3860" actId="14100"/>
        <pc:sldMkLst>
          <pc:docMk/>
          <pc:sldMk cId="1270749523" sldId="271"/>
        </pc:sldMkLst>
        <pc:spChg chg="mod">
          <ac:chgData name="Denzel See" userId="a4de199cb2839998" providerId="LiveId" clId="{53169B8B-D0B9-4AB8-8F66-478760FA5695}" dt="2023-06-05T15:33:24.699" v="3860" actId="14100"/>
          <ac:spMkLst>
            <pc:docMk/>
            <pc:sldMk cId="1270749523" sldId="271"/>
            <ac:spMk id="2" creationId="{70F15F89-5917-D089-EED0-6D1AE653E3DF}"/>
          </ac:spMkLst>
        </pc:spChg>
        <pc:spChg chg="del">
          <ac:chgData name="Denzel See" userId="a4de199cb2839998" providerId="LiveId" clId="{53169B8B-D0B9-4AB8-8F66-478760FA5695}" dt="2023-06-05T15:30:26.686" v="3525"/>
          <ac:spMkLst>
            <pc:docMk/>
            <pc:sldMk cId="1270749523" sldId="271"/>
            <ac:spMk id="3" creationId="{76148F5F-96FE-95C2-620F-8EE33F8C7A9D}"/>
          </ac:spMkLst>
        </pc:spChg>
        <pc:spChg chg="add mod">
          <ac:chgData name="Denzel See" userId="a4de199cb2839998" providerId="LiveId" clId="{53169B8B-D0B9-4AB8-8F66-478760FA5695}" dt="2023-06-05T15:32:51.267" v="3851" actId="1076"/>
          <ac:spMkLst>
            <pc:docMk/>
            <pc:sldMk cId="1270749523" sldId="271"/>
            <ac:spMk id="5" creationId="{3B693671-E2B0-110B-5F62-A323E287B8AC}"/>
          </ac:spMkLst>
        </pc:spChg>
        <pc:picChg chg="add mod">
          <ac:chgData name="Denzel See" userId="a4de199cb2839998" providerId="LiveId" clId="{53169B8B-D0B9-4AB8-8F66-478760FA5695}" dt="2023-06-05T15:30:48.472" v="3529" actId="1076"/>
          <ac:picMkLst>
            <pc:docMk/>
            <pc:sldMk cId="1270749523" sldId="271"/>
            <ac:picMk id="4" creationId="{1B18258B-567F-1863-DF19-383074CF7961}"/>
          </ac:picMkLst>
        </pc:picChg>
      </pc:sldChg>
      <pc:sldChg chg="new del">
        <pc:chgData name="Denzel See" userId="a4de199cb2839998" providerId="LiveId" clId="{53169B8B-D0B9-4AB8-8F66-478760FA5695}" dt="2023-06-05T15:28:19.629" v="3500" actId="47"/>
        <pc:sldMkLst>
          <pc:docMk/>
          <pc:sldMk cId="3675025784" sldId="271"/>
        </pc:sldMkLst>
      </pc:sldChg>
      <pc:sldChg chg="addSp delSp new del mod">
        <pc:chgData name="Denzel See" userId="a4de199cb2839998" providerId="LiveId" clId="{53169B8B-D0B9-4AB8-8F66-478760FA5695}" dt="2023-06-05T15:30:10.376" v="3504" actId="47"/>
        <pc:sldMkLst>
          <pc:docMk/>
          <pc:sldMk cId="4049123321" sldId="271"/>
        </pc:sldMkLst>
        <pc:picChg chg="add del">
          <ac:chgData name="Denzel See" userId="a4de199cb2839998" providerId="LiveId" clId="{53169B8B-D0B9-4AB8-8F66-478760FA5695}" dt="2023-06-05T15:29:58.070" v="3503" actId="21"/>
          <ac:picMkLst>
            <pc:docMk/>
            <pc:sldMk cId="4049123321" sldId="271"/>
            <ac:picMk id="3" creationId="{D34FA4EB-F208-3539-A973-F0FDBC300FF5}"/>
          </ac:picMkLst>
        </pc:picChg>
      </pc:sldChg>
      <pc:sldChg chg="addSp modSp new mod">
        <pc:chgData name="Denzel See" userId="a4de199cb2839998" providerId="LiveId" clId="{53169B8B-D0B9-4AB8-8F66-478760FA5695}" dt="2023-06-05T15:35:35.995" v="3900" actId="1076"/>
        <pc:sldMkLst>
          <pc:docMk/>
          <pc:sldMk cId="143322557" sldId="272"/>
        </pc:sldMkLst>
        <pc:spChg chg="mod">
          <ac:chgData name="Denzel See" userId="a4de199cb2839998" providerId="LiveId" clId="{53169B8B-D0B9-4AB8-8F66-478760FA5695}" dt="2023-06-05T15:34:10.960" v="3884" actId="20577"/>
          <ac:spMkLst>
            <pc:docMk/>
            <pc:sldMk cId="143322557" sldId="272"/>
            <ac:spMk id="2" creationId="{F5489281-7B7C-8D21-0FE7-9037779DE16B}"/>
          </ac:spMkLst>
        </pc:spChg>
        <pc:spChg chg="mod">
          <ac:chgData name="Denzel See" userId="a4de199cb2839998" providerId="LiveId" clId="{53169B8B-D0B9-4AB8-8F66-478760FA5695}" dt="2023-06-05T15:35:30.401" v="3899" actId="1076"/>
          <ac:spMkLst>
            <pc:docMk/>
            <pc:sldMk cId="143322557" sldId="272"/>
            <ac:spMk id="3" creationId="{C9CBC261-311C-E7F6-34C1-84A0E40FD3E9}"/>
          </ac:spMkLst>
        </pc:spChg>
        <pc:picChg chg="add mod">
          <ac:chgData name="Denzel See" userId="a4de199cb2839998" providerId="LiveId" clId="{53169B8B-D0B9-4AB8-8F66-478760FA5695}" dt="2023-06-05T15:35:35.995" v="3900" actId="1076"/>
          <ac:picMkLst>
            <pc:docMk/>
            <pc:sldMk cId="143322557" sldId="272"/>
            <ac:picMk id="5" creationId="{20B4D1C0-BEB2-B987-DC7F-A6B85CB30D67}"/>
          </ac:picMkLst>
        </pc:picChg>
      </pc:sldChg>
      <pc:sldChg chg="modSp new del mod">
        <pc:chgData name="Denzel See" userId="a4de199cb2839998" providerId="LiveId" clId="{53169B8B-D0B9-4AB8-8F66-478760FA5695}" dt="2023-06-05T15:35:48.276" v="3906" actId="47"/>
        <pc:sldMkLst>
          <pc:docMk/>
          <pc:sldMk cId="141981451" sldId="273"/>
        </pc:sldMkLst>
        <pc:spChg chg="mod">
          <ac:chgData name="Denzel See" userId="a4de199cb2839998" providerId="LiveId" clId="{53169B8B-D0B9-4AB8-8F66-478760FA5695}" dt="2023-06-05T15:35:43.781" v="3905" actId="20577"/>
          <ac:spMkLst>
            <pc:docMk/>
            <pc:sldMk cId="141981451" sldId="273"/>
            <ac:spMk id="2" creationId="{8524D89C-2D94-DC68-949E-99AFBDF76C4A}"/>
          </ac:spMkLst>
        </pc:spChg>
      </pc:sldChg>
      <pc:sldChg chg="addSp delSp modSp new mod">
        <pc:chgData name="Denzel See" userId="a4de199cb2839998" providerId="LiveId" clId="{53169B8B-D0B9-4AB8-8F66-478760FA5695}" dt="2023-06-05T15:40:30.105" v="4001" actId="1076"/>
        <pc:sldMkLst>
          <pc:docMk/>
          <pc:sldMk cId="1253240112" sldId="273"/>
        </pc:sldMkLst>
        <pc:spChg chg="mod">
          <ac:chgData name="Denzel See" userId="a4de199cb2839998" providerId="LiveId" clId="{53169B8B-D0B9-4AB8-8F66-478760FA5695}" dt="2023-06-05T15:36:46.083" v="3923" actId="20577"/>
          <ac:spMkLst>
            <pc:docMk/>
            <pc:sldMk cId="1253240112" sldId="273"/>
            <ac:spMk id="2" creationId="{73EA5A95-0301-D190-93AE-FC2F04284338}"/>
          </ac:spMkLst>
        </pc:spChg>
        <pc:spChg chg="mod">
          <ac:chgData name="Denzel See" userId="a4de199cb2839998" providerId="LiveId" clId="{53169B8B-D0B9-4AB8-8F66-478760FA5695}" dt="2023-06-05T15:39:48.538" v="3986" actId="122"/>
          <ac:spMkLst>
            <pc:docMk/>
            <pc:sldMk cId="1253240112" sldId="273"/>
            <ac:spMk id="3" creationId="{B95D53C2-834B-4CF7-1B7E-510DC0EA0E8C}"/>
          </ac:spMkLst>
        </pc:spChg>
        <pc:spChg chg="del">
          <ac:chgData name="Denzel See" userId="a4de199cb2839998" providerId="LiveId" clId="{53169B8B-D0B9-4AB8-8F66-478760FA5695}" dt="2023-06-05T15:39:05.700" v="3971" actId="931"/>
          <ac:spMkLst>
            <pc:docMk/>
            <pc:sldMk cId="1253240112" sldId="273"/>
            <ac:spMk id="4" creationId="{ACF4FF4A-674D-B9DA-F114-551F97790FB1}"/>
          </ac:spMkLst>
        </pc:spChg>
        <pc:spChg chg="mod">
          <ac:chgData name="Denzel See" userId="a4de199cb2839998" providerId="LiveId" clId="{53169B8B-D0B9-4AB8-8F66-478760FA5695}" dt="2023-06-05T15:40:01.221" v="3991" actId="122"/>
          <ac:spMkLst>
            <pc:docMk/>
            <pc:sldMk cId="1253240112" sldId="273"/>
            <ac:spMk id="5" creationId="{722E33EE-99D3-22CE-29F5-FE8AD723CB56}"/>
          </ac:spMkLst>
        </pc:spChg>
        <pc:spChg chg="add del">
          <ac:chgData name="Denzel See" userId="a4de199cb2839998" providerId="LiveId" clId="{53169B8B-D0B9-4AB8-8F66-478760FA5695}" dt="2023-06-05T15:39:58.660" v="3988" actId="931"/>
          <ac:spMkLst>
            <pc:docMk/>
            <pc:sldMk cId="1253240112" sldId="273"/>
            <ac:spMk id="6" creationId="{5DF09207-0AD1-F728-8469-187A19AB2420}"/>
          </ac:spMkLst>
        </pc:spChg>
        <pc:picChg chg="add del mod">
          <ac:chgData name="Denzel See" userId="a4de199cb2839998" providerId="LiveId" clId="{53169B8B-D0B9-4AB8-8F66-478760FA5695}" dt="2023-06-05T15:38:45.340" v="3970" actId="21"/>
          <ac:picMkLst>
            <pc:docMk/>
            <pc:sldMk cId="1253240112" sldId="273"/>
            <ac:picMk id="8" creationId="{E414B6B8-C67C-9EF2-E8DA-D598B464D9DC}"/>
          </ac:picMkLst>
        </pc:picChg>
        <pc:picChg chg="add mod">
          <ac:chgData name="Denzel See" userId="a4de199cb2839998" providerId="LiveId" clId="{53169B8B-D0B9-4AB8-8F66-478760FA5695}" dt="2023-06-05T15:40:30.105" v="4001" actId="1076"/>
          <ac:picMkLst>
            <pc:docMk/>
            <pc:sldMk cId="1253240112" sldId="273"/>
            <ac:picMk id="10" creationId="{EA6C21DC-82A4-AF62-C6BC-88A5FF91252D}"/>
          </ac:picMkLst>
        </pc:picChg>
        <pc:picChg chg="add del mod">
          <ac:chgData name="Denzel See" userId="a4de199cb2839998" providerId="LiveId" clId="{53169B8B-D0B9-4AB8-8F66-478760FA5695}" dt="2023-06-05T15:39:45.417" v="3984" actId="931"/>
          <ac:picMkLst>
            <pc:docMk/>
            <pc:sldMk cId="1253240112" sldId="273"/>
            <ac:picMk id="12" creationId="{124FF036-5D77-3077-88C7-EF0721F4FA74}"/>
          </ac:picMkLst>
        </pc:picChg>
        <pc:picChg chg="add mod">
          <ac:chgData name="Denzel See" userId="a4de199cb2839998" providerId="LiveId" clId="{53169B8B-D0B9-4AB8-8F66-478760FA5695}" dt="2023-06-05T15:40:18.375" v="3997" actId="1076"/>
          <ac:picMkLst>
            <pc:docMk/>
            <pc:sldMk cId="1253240112" sldId="273"/>
            <ac:picMk id="14" creationId="{B79488C5-1D4B-9BB4-7CA3-81D747C29294}"/>
          </ac:picMkLst>
        </pc:picChg>
      </pc:sldChg>
      <pc:sldChg chg="addSp modSp new mod">
        <pc:chgData name="Denzel See" userId="a4de199cb2839998" providerId="LiveId" clId="{53169B8B-D0B9-4AB8-8F66-478760FA5695}" dt="2023-06-06T11:25:35.659" v="6650" actId="2711"/>
        <pc:sldMkLst>
          <pc:docMk/>
          <pc:sldMk cId="1683954468" sldId="274"/>
        </pc:sldMkLst>
        <pc:spChg chg="mod">
          <ac:chgData name="Denzel See" userId="a4de199cb2839998" providerId="LiveId" clId="{53169B8B-D0B9-4AB8-8F66-478760FA5695}" dt="2023-06-06T11:23:26.308" v="6370" actId="20577"/>
          <ac:spMkLst>
            <pc:docMk/>
            <pc:sldMk cId="1683954468" sldId="274"/>
            <ac:spMk id="2" creationId="{25BB89DC-82C4-A2AE-CE3F-F977AD2DF603}"/>
          </ac:spMkLst>
        </pc:spChg>
        <pc:spChg chg="add mod">
          <ac:chgData name="Denzel See" userId="a4de199cb2839998" providerId="LiveId" clId="{53169B8B-D0B9-4AB8-8F66-478760FA5695}" dt="2023-06-06T11:25:35.659" v="6650" actId="2711"/>
          <ac:spMkLst>
            <pc:docMk/>
            <pc:sldMk cId="1683954468" sldId="274"/>
            <ac:spMk id="3" creationId="{E2B798EF-09B1-CB58-0E64-E2B75E7A58F9}"/>
          </ac:spMkLst>
        </pc:spChg>
      </pc:sldChg>
      <pc:sldChg chg="new del">
        <pc:chgData name="Denzel See" userId="a4de199cb2839998" providerId="LiveId" clId="{53169B8B-D0B9-4AB8-8F66-478760FA5695}" dt="2023-06-05T15:41:07.905" v="4003" actId="2696"/>
        <pc:sldMkLst>
          <pc:docMk/>
          <pc:sldMk cId="3702838593" sldId="274"/>
        </pc:sldMkLst>
      </pc:sldChg>
      <pc:sldChg chg="addSp delSp modSp new mod">
        <pc:chgData name="Denzel See" userId="a4de199cb2839998" providerId="LiveId" clId="{53169B8B-D0B9-4AB8-8F66-478760FA5695}" dt="2023-06-05T15:54:39.667" v="4227" actId="478"/>
        <pc:sldMkLst>
          <pc:docMk/>
          <pc:sldMk cId="2076167633" sldId="275"/>
        </pc:sldMkLst>
        <pc:spChg chg="mod">
          <ac:chgData name="Denzel See" userId="a4de199cb2839998" providerId="LiveId" clId="{53169B8B-D0B9-4AB8-8F66-478760FA5695}" dt="2023-06-05T15:54:06.101" v="4203" actId="20577"/>
          <ac:spMkLst>
            <pc:docMk/>
            <pc:sldMk cId="2076167633" sldId="275"/>
            <ac:spMk id="2" creationId="{0CB007CB-AFF6-6F6D-82B8-0873F7759C6B}"/>
          </ac:spMkLst>
        </pc:spChg>
        <pc:spChg chg="add mod">
          <ac:chgData name="Denzel See" userId="a4de199cb2839998" providerId="LiveId" clId="{53169B8B-D0B9-4AB8-8F66-478760FA5695}" dt="2023-06-05T15:53:45.526" v="4160" actId="1076"/>
          <ac:spMkLst>
            <pc:docMk/>
            <pc:sldMk cId="2076167633" sldId="275"/>
            <ac:spMk id="3" creationId="{1BE333EF-998B-06B7-3B2E-D62593FFA273}"/>
          </ac:spMkLst>
        </pc:spChg>
        <pc:picChg chg="add del mod">
          <ac:chgData name="Denzel See" userId="a4de199cb2839998" providerId="LiveId" clId="{53169B8B-D0B9-4AB8-8F66-478760FA5695}" dt="2023-06-05T15:54:39.667" v="4227" actId="478"/>
          <ac:picMkLst>
            <pc:docMk/>
            <pc:sldMk cId="2076167633" sldId="275"/>
            <ac:picMk id="5" creationId="{74773CF7-8225-88D4-B821-7BA0B26A4F19}"/>
          </ac:picMkLst>
        </pc:picChg>
      </pc:sldChg>
      <pc:sldChg chg="addSp modSp new mod">
        <pc:chgData name="Denzel See" userId="a4de199cb2839998" providerId="LiveId" clId="{53169B8B-D0B9-4AB8-8F66-478760FA5695}" dt="2023-06-05T16:06:35.414" v="4584" actId="20577"/>
        <pc:sldMkLst>
          <pc:docMk/>
          <pc:sldMk cId="1907641890" sldId="276"/>
        </pc:sldMkLst>
        <pc:spChg chg="mod">
          <ac:chgData name="Denzel See" userId="a4de199cb2839998" providerId="LiveId" clId="{53169B8B-D0B9-4AB8-8F66-478760FA5695}" dt="2023-06-05T16:06:35.414" v="4584" actId="20577"/>
          <ac:spMkLst>
            <pc:docMk/>
            <pc:sldMk cId="1907641890" sldId="276"/>
            <ac:spMk id="2" creationId="{0819F685-2741-D25C-F263-16A0E5330B8A}"/>
          </ac:spMkLst>
        </pc:spChg>
        <pc:spChg chg="add mod">
          <ac:chgData name="Denzel See" userId="a4de199cb2839998" providerId="LiveId" clId="{53169B8B-D0B9-4AB8-8F66-478760FA5695}" dt="2023-06-05T15:57:36.666" v="4262" actId="20577"/>
          <ac:spMkLst>
            <pc:docMk/>
            <pc:sldMk cId="1907641890" sldId="276"/>
            <ac:spMk id="5" creationId="{B209BD8A-9521-2C4F-D6C1-F27EAD413652}"/>
          </ac:spMkLst>
        </pc:spChg>
        <pc:picChg chg="add mod modCrop">
          <ac:chgData name="Denzel See" userId="a4de199cb2839998" providerId="LiveId" clId="{53169B8B-D0B9-4AB8-8F66-478760FA5695}" dt="2023-06-05T15:55:08.667" v="4233" actId="1076"/>
          <ac:picMkLst>
            <pc:docMk/>
            <pc:sldMk cId="1907641890" sldId="276"/>
            <ac:picMk id="4" creationId="{AE5411E8-B297-0023-30CB-036E71463BA5}"/>
          </ac:picMkLst>
        </pc:picChg>
      </pc:sldChg>
      <pc:sldChg chg="addSp modSp new mod setBg">
        <pc:chgData name="Denzel See" userId="a4de199cb2839998" providerId="LiveId" clId="{53169B8B-D0B9-4AB8-8F66-478760FA5695}" dt="2023-06-05T16:06:23.460" v="4569" actId="20577"/>
        <pc:sldMkLst>
          <pc:docMk/>
          <pc:sldMk cId="883892222" sldId="277"/>
        </pc:sldMkLst>
        <pc:spChg chg="mod">
          <ac:chgData name="Denzel See" userId="a4de199cb2839998" providerId="LiveId" clId="{53169B8B-D0B9-4AB8-8F66-478760FA5695}" dt="2023-06-05T16:06:23.460" v="4569" actId="20577"/>
          <ac:spMkLst>
            <pc:docMk/>
            <pc:sldMk cId="883892222" sldId="277"/>
            <ac:spMk id="2" creationId="{4BE0351A-6B11-7E85-6B2F-857DC459D847}"/>
          </ac:spMkLst>
        </pc:spChg>
        <pc:spChg chg="add mod">
          <ac:chgData name="Denzel See" userId="a4de199cb2839998" providerId="LiveId" clId="{53169B8B-D0B9-4AB8-8F66-478760FA5695}" dt="2023-06-05T16:01:50.225" v="4420" actId="1076"/>
          <ac:spMkLst>
            <pc:docMk/>
            <pc:sldMk cId="883892222" sldId="277"/>
            <ac:spMk id="5" creationId="{ED512A66-93A5-1A5A-8C13-67A313FA7941}"/>
          </ac:spMkLst>
        </pc:spChg>
        <pc:spChg chg="add">
          <ac:chgData name="Denzel See" userId="a4de199cb2839998" providerId="LiveId" clId="{53169B8B-D0B9-4AB8-8F66-478760FA5695}" dt="2023-06-05T15:59:15.396" v="4309" actId="26606"/>
          <ac:spMkLst>
            <pc:docMk/>
            <pc:sldMk cId="883892222" sldId="277"/>
            <ac:spMk id="10" creationId="{17424F32-2789-4FF9-8E8A-1252284BF600}"/>
          </ac:spMkLst>
        </pc:spChg>
        <pc:picChg chg="add mod">
          <ac:chgData name="Denzel See" userId="a4de199cb2839998" providerId="LiveId" clId="{53169B8B-D0B9-4AB8-8F66-478760FA5695}" dt="2023-06-05T16:01:36.375" v="4413" actId="1076"/>
          <ac:picMkLst>
            <pc:docMk/>
            <pc:sldMk cId="883892222" sldId="277"/>
            <ac:picMk id="4" creationId="{3D722657-D09B-16EE-5C1B-5BCBD0973CFE}"/>
          </ac:picMkLst>
        </pc:picChg>
        <pc:picChg chg="add">
          <ac:chgData name="Denzel See" userId="a4de199cb2839998" providerId="LiveId" clId="{53169B8B-D0B9-4AB8-8F66-478760FA5695}" dt="2023-06-05T15:59:15.396" v="4309" actId="26606"/>
          <ac:picMkLst>
            <pc:docMk/>
            <pc:sldMk cId="883892222" sldId="277"/>
            <ac:picMk id="12" creationId="{D708C46E-BB60-4B97-8327-D3A475C008E5}"/>
          </ac:picMkLst>
        </pc:picChg>
        <pc:cxnChg chg="add">
          <ac:chgData name="Denzel See" userId="a4de199cb2839998" providerId="LiveId" clId="{53169B8B-D0B9-4AB8-8F66-478760FA5695}" dt="2023-06-05T15:59:15.396" v="4309" actId="26606"/>
          <ac:cxnSpMkLst>
            <pc:docMk/>
            <pc:sldMk cId="883892222" sldId="277"/>
            <ac:cxnSpMk id="14" creationId="{8042755C-F24C-4D08-8E4C-E646382C3634}"/>
          </ac:cxnSpMkLst>
        </pc:cxnChg>
        <pc:cxnChg chg="add">
          <ac:chgData name="Denzel See" userId="a4de199cb2839998" providerId="LiveId" clId="{53169B8B-D0B9-4AB8-8F66-478760FA5695}" dt="2023-06-05T15:59:15.396" v="4309" actId="26606"/>
          <ac:cxnSpMkLst>
            <pc:docMk/>
            <pc:sldMk cId="883892222" sldId="277"/>
            <ac:cxnSpMk id="16" creationId="{63E94A00-1A92-47F4-9E2D-E51DFF9016D4}"/>
          </ac:cxnSpMkLst>
        </pc:cxnChg>
      </pc:sldChg>
      <pc:sldChg chg="addSp modSp new mod">
        <pc:chgData name="Denzel See" userId="a4de199cb2839998" providerId="LiveId" clId="{53169B8B-D0B9-4AB8-8F66-478760FA5695}" dt="2023-06-05T16:05:33.874" v="4558" actId="20577"/>
        <pc:sldMkLst>
          <pc:docMk/>
          <pc:sldMk cId="3278258749" sldId="278"/>
        </pc:sldMkLst>
        <pc:spChg chg="mod">
          <ac:chgData name="Denzel See" userId="a4de199cb2839998" providerId="LiveId" clId="{53169B8B-D0B9-4AB8-8F66-478760FA5695}" dt="2023-06-05T16:05:33.874" v="4558" actId="20577"/>
          <ac:spMkLst>
            <pc:docMk/>
            <pc:sldMk cId="3278258749" sldId="278"/>
            <ac:spMk id="2" creationId="{F6BA2B49-ADA1-7E5F-5D92-4A55EB8A577E}"/>
          </ac:spMkLst>
        </pc:spChg>
        <pc:spChg chg="add mod">
          <ac:chgData name="Denzel See" userId="a4de199cb2839998" providerId="LiveId" clId="{53169B8B-D0B9-4AB8-8F66-478760FA5695}" dt="2023-06-05T16:04:23.305" v="4518" actId="1076"/>
          <ac:spMkLst>
            <pc:docMk/>
            <pc:sldMk cId="3278258749" sldId="278"/>
            <ac:spMk id="5" creationId="{09A19F96-5C96-340F-0714-78CFA7D2DD1C}"/>
          </ac:spMkLst>
        </pc:spChg>
        <pc:picChg chg="add mod">
          <ac:chgData name="Denzel See" userId="a4de199cb2839998" providerId="LiveId" clId="{53169B8B-D0B9-4AB8-8F66-478760FA5695}" dt="2023-06-05T16:03:31.284" v="4505" actId="1076"/>
          <ac:picMkLst>
            <pc:docMk/>
            <pc:sldMk cId="3278258749" sldId="278"/>
            <ac:picMk id="4" creationId="{4DB2F4AF-4D5E-9D0C-5F3C-9D61FDF09A68}"/>
          </ac:picMkLst>
        </pc:picChg>
      </pc:sldChg>
      <pc:sldChg chg="addSp delSp modSp new mod setBg">
        <pc:chgData name="Denzel See" userId="a4de199cb2839998" providerId="LiveId" clId="{53169B8B-D0B9-4AB8-8F66-478760FA5695}" dt="2023-06-08T07:32:52.914" v="7561" actId="1076"/>
        <pc:sldMkLst>
          <pc:docMk/>
          <pc:sldMk cId="2334634294" sldId="279"/>
        </pc:sldMkLst>
        <pc:spChg chg="mod">
          <ac:chgData name="Denzel See" userId="a4de199cb2839998" providerId="LiveId" clId="{53169B8B-D0B9-4AB8-8F66-478760FA5695}" dt="2023-06-08T07:32:34.353" v="7556" actId="26606"/>
          <ac:spMkLst>
            <pc:docMk/>
            <pc:sldMk cId="2334634294" sldId="279"/>
            <ac:spMk id="2" creationId="{8543EF8F-523A-44E7-A47A-256D4ED4AE36}"/>
          </ac:spMkLst>
        </pc:spChg>
        <pc:spChg chg="add del">
          <ac:chgData name="Denzel See" userId="a4de199cb2839998" providerId="LiveId" clId="{53169B8B-D0B9-4AB8-8F66-478760FA5695}" dt="2023-06-05T16:04:52.574" v="4538" actId="26606"/>
          <ac:spMkLst>
            <pc:docMk/>
            <pc:sldMk cId="2334634294" sldId="279"/>
            <ac:spMk id="9" creationId="{0CABCAE3-64FC-4149-819F-2C1812824154}"/>
          </ac:spMkLst>
        </pc:spChg>
        <pc:spChg chg="add del">
          <ac:chgData name="Denzel See" userId="a4de199cb2839998" providerId="LiveId" clId="{53169B8B-D0B9-4AB8-8F66-478760FA5695}" dt="2023-06-05T16:04:52.574" v="4538" actId="26606"/>
          <ac:spMkLst>
            <pc:docMk/>
            <pc:sldMk cId="2334634294" sldId="279"/>
            <ac:spMk id="17" creationId="{2FA7AD0A-1871-4DF8-9235-F49D0513B9C1}"/>
          </ac:spMkLst>
        </pc:spChg>
        <pc:spChg chg="add del">
          <ac:chgData name="Denzel See" userId="a4de199cb2839998" providerId="LiveId" clId="{53169B8B-D0B9-4AB8-8F66-478760FA5695}" dt="2023-06-05T16:04:52.574" v="4538" actId="26606"/>
          <ac:spMkLst>
            <pc:docMk/>
            <pc:sldMk cId="2334634294" sldId="279"/>
            <ac:spMk id="19" creationId="{36B04CFB-FAE5-47DD-9B3E-4E9BA7A89CC1}"/>
          </ac:spMkLst>
        </pc:spChg>
        <pc:spChg chg="add del">
          <ac:chgData name="Denzel See" userId="a4de199cb2839998" providerId="LiveId" clId="{53169B8B-D0B9-4AB8-8F66-478760FA5695}" dt="2023-06-05T16:04:52.574" v="4538" actId="26606"/>
          <ac:spMkLst>
            <pc:docMk/>
            <pc:sldMk cId="2334634294" sldId="279"/>
            <ac:spMk id="27" creationId="{622F7FD7-8884-4FD5-95AB-0B5C6033ADF7}"/>
          </ac:spMkLst>
        </pc:spChg>
        <pc:spChg chg="add del">
          <ac:chgData name="Denzel See" userId="a4de199cb2839998" providerId="LiveId" clId="{53169B8B-D0B9-4AB8-8F66-478760FA5695}" dt="2023-06-05T16:04:53.498" v="4540" actId="26606"/>
          <ac:spMkLst>
            <pc:docMk/>
            <pc:sldMk cId="2334634294" sldId="279"/>
            <ac:spMk id="33" creationId="{593D0D1F-C0CE-416A-883C-BF1E03F63B4B}"/>
          </ac:spMkLst>
        </pc:spChg>
        <pc:spChg chg="add del">
          <ac:chgData name="Denzel See" userId="a4de199cb2839998" providerId="LiveId" clId="{53169B8B-D0B9-4AB8-8F66-478760FA5695}" dt="2023-06-05T16:04:53.498" v="4540" actId="26606"/>
          <ac:spMkLst>
            <pc:docMk/>
            <pc:sldMk cId="2334634294" sldId="279"/>
            <ac:spMk id="34" creationId="{94BB6862-3393-46CC-9A80-E400B3206A09}"/>
          </ac:spMkLst>
        </pc:spChg>
        <pc:spChg chg="add del">
          <ac:chgData name="Denzel See" userId="a4de199cb2839998" providerId="LiveId" clId="{53169B8B-D0B9-4AB8-8F66-478760FA5695}" dt="2023-06-05T16:04:54.596" v="4542" actId="26606"/>
          <ac:spMkLst>
            <pc:docMk/>
            <pc:sldMk cId="2334634294" sldId="279"/>
            <ac:spMk id="40" creationId="{0CABCAE3-64FC-4149-819F-2C1812824154}"/>
          </ac:spMkLst>
        </pc:spChg>
        <pc:spChg chg="add del">
          <ac:chgData name="Denzel See" userId="a4de199cb2839998" providerId="LiveId" clId="{53169B8B-D0B9-4AB8-8F66-478760FA5695}" dt="2023-06-05T16:04:54.596" v="4542" actId="26606"/>
          <ac:spMkLst>
            <pc:docMk/>
            <pc:sldMk cId="2334634294" sldId="279"/>
            <ac:spMk id="44" creationId="{2FA7AD0A-1871-4DF8-9235-F49D0513B9C1}"/>
          </ac:spMkLst>
        </pc:spChg>
        <pc:spChg chg="add del">
          <ac:chgData name="Denzel See" userId="a4de199cb2839998" providerId="LiveId" clId="{53169B8B-D0B9-4AB8-8F66-478760FA5695}" dt="2023-06-05T16:04:54.596" v="4542" actId="26606"/>
          <ac:spMkLst>
            <pc:docMk/>
            <pc:sldMk cId="2334634294" sldId="279"/>
            <ac:spMk id="45" creationId="{36B04CFB-FAE5-47DD-9B3E-4E9BA7A89CC1}"/>
          </ac:spMkLst>
        </pc:spChg>
        <pc:spChg chg="add del">
          <ac:chgData name="Denzel See" userId="a4de199cb2839998" providerId="LiveId" clId="{53169B8B-D0B9-4AB8-8F66-478760FA5695}" dt="2023-06-05T16:04:54.596" v="4542" actId="26606"/>
          <ac:spMkLst>
            <pc:docMk/>
            <pc:sldMk cId="2334634294" sldId="279"/>
            <ac:spMk id="48" creationId="{622F7FD7-8884-4FD5-95AB-0B5C6033ADF7}"/>
          </ac:spMkLst>
        </pc:spChg>
        <pc:spChg chg="add del">
          <ac:chgData name="Denzel See" userId="a4de199cb2839998" providerId="LiveId" clId="{53169B8B-D0B9-4AB8-8F66-478760FA5695}" dt="2023-06-05T16:04:58.544" v="4544" actId="26606"/>
          <ac:spMkLst>
            <pc:docMk/>
            <pc:sldMk cId="2334634294" sldId="279"/>
            <ac:spMk id="52" creationId="{593D0D1F-C0CE-416A-883C-BF1E03F63B4B}"/>
          </ac:spMkLst>
        </pc:spChg>
        <pc:spChg chg="add del">
          <ac:chgData name="Denzel See" userId="a4de199cb2839998" providerId="LiveId" clId="{53169B8B-D0B9-4AB8-8F66-478760FA5695}" dt="2023-06-05T16:04:58.544" v="4544" actId="26606"/>
          <ac:spMkLst>
            <pc:docMk/>
            <pc:sldMk cId="2334634294" sldId="279"/>
            <ac:spMk id="53" creationId="{94BB6862-3393-46CC-9A80-E400B3206A09}"/>
          </ac:spMkLst>
        </pc:spChg>
        <pc:spChg chg="add del">
          <ac:chgData name="Denzel See" userId="a4de199cb2839998" providerId="LiveId" clId="{53169B8B-D0B9-4AB8-8F66-478760FA5695}" dt="2023-06-08T07:32:34.353" v="7556" actId="26606"/>
          <ac:spMkLst>
            <pc:docMk/>
            <pc:sldMk cId="2334634294" sldId="279"/>
            <ac:spMk id="60" creationId="{0CABCAE3-64FC-4149-819F-2C1812824154}"/>
          </ac:spMkLst>
        </pc:spChg>
        <pc:spChg chg="add del">
          <ac:chgData name="Denzel See" userId="a4de199cb2839998" providerId="LiveId" clId="{53169B8B-D0B9-4AB8-8F66-478760FA5695}" dt="2023-06-08T07:32:34.353" v="7556" actId="26606"/>
          <ac:spMkLst>
            <pc:docMk/>
            <pc:sldMk cId="2334634294" sldId="279"/>
            <ac:spMk id="64" creationId="{2FA7AD0A-1871-4DF8-9235-F49D0513B9C1}"/>
          </ac:spMkLst>
        </pc:spChg>
        <pc:spChg chg="add del">
          <ac:chgData name="Denzel See" userId="a4de199cb2839998" providerId="LiveId" clId="{53169B8B-D0B9-4AB8-8F66-478760FA5695}" dt="2023-06-08T07:32:34.353" v="7556" actId="26606"/>
          <ac:spMkLst>
            <pc:docMk/>
            <pc:sldMk cId="2334634294" sldId="279"/>
            <ac:spMk id="65" creationId="{36B04CFB-FAE5-47DD-9B3E-4E9BA7A89CC1}"/>
          </ac:spMkLst>
        </pc:spChg>
        <pc:spChg chg="add del">
          <ac:chgData name="Denzel See" userId="a4de199cb2839998" providerId="LiveId" clId="{53169B8B-D0B9-4AB8-8F66-478760FA5695}" dt="2023-06-08T07:32:34.353" v="7556" actId="26606"/>
          <ac:spMkLst>
            <pc:docMk/>
            <pc:sldMk cId="2334634294" sldId="279"/>
            <ac:spMk id="68" creationId="{622F7FD7-8884-4FD5-95AB-0B5C6033ADF7}"/>
          </ac:spMkLst>
        </pc:spChg>
        <pc:spChg chg="add">
          <ac:chgData name="Denzel See" userId="a4de199cb2839998" providerId="LiveId" clId="{53169B8B-D0B9-4AB8-8F66-478760FA5695}" dt="2023-06-08T07:32:34.353" v="7556" actId="26606"/>
          <ac:spMkLst>
            <pc:docMk/>
            <pc:sldMk cId="2334634294" sldId="279"/>
            <ac:spMk id="75" creationId="{0CABCAE3-64FC-4149-819F-2C1812824154}"/>
          </ac:spMkLst>
        </pc:spChg>
        <pc:spChg chg="add">
          <ac:chgData name="Denzel See" userId="a4de199cb2839998" providerId="LiveId" clId="{53169B8B-D0B9-4AB8-8F66-478760FA5695}" dt="2023-06-08T07:32:34.353" v="7556" actId="26606"/>
          <ac:spMkLst>
            <pc:docMk/>
            <pc:sldMk cId="2334634294" sldId="279"/>
            <ac:spMk id="83" creationId="{2FA7AD0A-1871-4DF8-9235-F49D0513B9C1}"/>
          </ac:spMkLst>
        </pc:spChg>
        <pc:spChg chg="add">
          <ac:chgData name="Denzel See" userId="a4de199cb2839998" providerId="LiveId" clId="{53169B8B-D0B9-4AB8-8F66-478760FA5695}" dt="2023-06-08T07:32:34.353" v="7556" actId="26606"/>
          <ac:spMkLst>
            <pc:docMk/>
            <pc:sldMk cId="2334634294" sldId="279"/>
            <ac:spMk id="85" creationId="{36B04CFB-FAE5-47DD-9B3E-4E9BA7A89CC1}"/>
          </ac:spMkLst>
        </pc:spChg>
        <pc:spChg chg="add">
          <ac:chgData name="Denzel See" userId="a4de199cb2839998" providerId="LiveId" clId="{53169B8B-D0B9-4AB8-8F66-478760FA5695}" dt="2023-06-08T07:32:34.353" v="7556" actId="26606"/>
          <ac:spMkLst>
            <pc:docMk/>
            <pc:sldMk cId="2334634294" sldId="279"/>
            <ac:spMk id="93" creationId="{622F7FD7-8884-4FD5-95AB-0B5C6033ADF7}"/>
          </ac:spMkLst>
        </pc:spChg>
        <pc:grpChg chg="add del">
          <ac:chgData name="Denzel See" userId="a4de199cb2839998" providerId="LiveId" clId="{53169B8B-D0B9-4AB8-8F66-478760FA5695}" dt="2023-06-05T16:04:52.574" v="4538" actId="26606"/>
          <ac:grpSpMkLst>
            <pc:docMk/>
            <pc:sldMk cId="2334634294" sldId="279"/>
            <ac:grpSpMk id="23" creationId="{E8ACF89C-CFC3-4D68-B3C4-2BEFB7BBE5F7}"/>
          </ac:grpSpMkLst>
        </pc:grpChg>
        <pc:grpChg chg="add del">
          <ac:chgData name="Denzel See" userId="a4de199cb2839998" providerId="LiveId" clId="{53169B8B-D0B9-4AB8-8F66-478760FA5695}" dt="2023-06-05T16:04:53.498" v="4540" actId="26606"/>
          <ac:grpSpMkLst>
            <pc:docMk/>
            <pc:sldMk cId="2334634294" sldId="279"/>
            <ac:grpSpMk id="35" creationId="{ECD36A4A-123D-46E3-8A64-13B8B3F019BD}"/>
          </ac:grpSpMkLst>
        </pc:grpChg>
        <pc:grpChg chg="add del">
          <ac:chgData name="Denzel See" userId="a4de199cb2839998" providerId="LiveId" clId="{53169B8B-D0B9-4AB8-8F66-478760FA5695}" dt="2023-06-05T16:04:54.596" v="4542" actId="26606"/>
          <ac:grpSpMkLst>
            <pc:docMk/>
            <pc:sldMk cId="2334634294" sldId="279"/>
            <ac:grpSpMk id="47" creationId="{E8ACF89C-CFC3-4D68-B3C4-2BEFB7BBE5F7}"/>
          </ac:grpSpMkLst>
        </pc:grpChg>
        <pc:grpChg chg="add del">
          <ac:chgData name="Denzel See" userId="a4de199cb2839998" providerId="LiveId" clId="{53169B8B-D0B9-4AB8-8F66-478760FA5695}" dt="2023-06-05T16:04:58.544" v="4544" actId="26606"/>
          <ac:grpSpMkLst>
            <pc:docMk/>
            <pc:sldMk cId="2334634294" sldId="279"/>
            <ac:grpSpMk id="54" creationId="{ECD36A4A-123D-46E3-8A64-13B8B3F019BD}"/>
          </ac:grpSpMkLst>
        </pc:grpChg>
        <pc:grpChg chg="add del">
          <ac:chgData name="Denzel See" userId="a4de199cb2839998" providerId="LiveId" clId="{53169B8B-D0B9-4AB8-8F66-478760FA5695}" dt="2023-06-08T07:32:34.353" v="7556" actId="26606"/>
          <ac:grpSpMkLst>
            <pc:docMk/>
            <pc:sldMk cId="2334634294" sldId="279"/>
            <ac:grpSpMk id="67" creationId="{E8ACF89C-CFC3-4D68-B3C4-2BEFB7BBE5F7}"/>
          </ac:grpSpMkLst>
        </pc:grpChg>
        <pc:grpChg chg="add">
          <ac:chgData name="Denzel See" userId="a4de199cb2839998" providerId="LiveId" clId="{53169B8B-D0B9-4AB8-8F66-478760FA5695}" dt="2023-06-08T07:32:34.353" v="7556" actId="26606"/>
          <ac:grpSpMkLst>
            <pc:docMk/>
            <pc:sldMk cId="2334634294" sldId="279"/>
            <ac:grpSpMk id="89" creationId="{E8ACF89C-CFC3-4D68-B3C4-2BEFB7BBE5F7}"/>
          </ac:grpSpMkLst>
        </pc:grpChg>
        <pc:picChg chg="add del mod">
          <ac:chgData name="Denzel See" userId="a4de199cb2839998" providerId="LiveId" clId="{53169B8B-D0B9-4AB8-8F66-478760FA5695}" dt="2023-06-08T07:32:31.087" v="7554" actId="478"/>
          <ac:picMkLst>
            <pc:docMk/>
            <pc:sldMk cId="2334634294" sldId="279"/>
            <ac:picMk id="4" creationId="{4ADC2FA1-88AC-8BA1-6858-D8501D3FED78}"/>
          </ac:picMkLst>
        </pc:picChg>
        <pc:picChg chg="add mod">
          <ac:chgData name="Denzel See" userId="a4de199cb2839998" providerId="LiveId" clId="{53169B8B-D0B9-4AB8-8F66-478760FA5695}" dt="2023-06-08T07:32:52.914" v="7561" actId="1076"/>
          <ac:picMkLst>
            <pc:docMk/>
            <pc:sldMk cId="2334634294" sldId="279"/>
            <ac:picMk id="5" creationId="{0001F1E2-FBB9-CD9B-28F9-78B66B643003}"/>
          </ac:picMkLst>
        </pc:picChg>
        <pc:picChg chg="add del">
          <ac:chgData name="Denzel See" userId="a4de199cb2839998" providerId="LiveId" clId="{53169B8B-D0B9-4AB8-8F66-478760FA5695}" dt="2023-06-05T16:04:52.574" v="4538" actId="26606"/>
          <ac:picMkLst>
            <pc:docMk/>
            <pc:sldMk cId="2334634294" sldId="279"/>
            <ac:picMk id="11" creationId="{012FDCFE-9AD2-4D8A-8CBF-B3AA37EBF6DD}"/>
          </ac:picMkLst>
        </pc:picChg>
        <pc:picChg chg="add del">
          <ac:chgData name="Denzel See" userId="a4de199cb2839998" providerId="LiveId" clId="{53169B8B-D0B9-4AB8-8F66-478760FA5695}" dt="2023-06-05T16:04:52.574" v="4538" actId="26606"/>
          <ac:picMkLst>
            <pc:docMk/>
            <pc:sldMk cId="2334634294" sldId="279"/>
            <ac:picMk id="29" creationId="{16EFE474-4FE0-4E8F-8F09-5ED2C9E76A84}"/>
          </ac:picMkLst>
        </pc:picChg>
        <pc:picChg chg="add del">
          <ac:chgData name="Denzel See" userId="a4de199cb2839998" providerId="LiveId" clId="{53169B8B-D0B9-4AB8-8F66-478760FA5695}" dt="2023-06-05T16:04:53.498" v="4540" actId="26606"/>
          <ac:picMkLst>
            <pc:docMk/>
            <pc:sldMk cId="2334634294" sldId="279"/>
            <ac:picMk id="37" creationId="{55EC7096-D0A6-471D-AE28-B68D70388E32}"/>
          </ac:picMkLst>
        </pc:picChg>
        <pc:picChg chg="add del">
          <ac:chgData name="Denzel See" userId="a4de199cb2839998" providerId="LiveId" clId="{53169B8B-D0B9-4AB8-8F66-478760FA5695}" dt="2023-06-05T16:04:54.596" v="4542" actId="26606"/>
          <ac:picMkLst>
            <pc:docMk/>
            <pc:sldMk cId="2334634294" sldId="279"/>
            <ac:picMk id="41" creationId="{012FDCFE-9AD2-4D8A-8CBF-B3AA37EBF6DD}"/>
          </ac:picMkLst>
        </pc:picChg>
        <pc:picChg chg="add del">
          <ac:chgData name="Denzel See" userId="a4de199cb2839998" providerId="LiveId" clId="{53169B8B-D0B9-4AB8-8F66-478760FA5695}" dt="2023-06-05T16:04:54.596" v="4542" actId="26606"/>
          <ac:picMkLst>
            <pc:docMk/>
            <pc:sldMk cId="2334634294" sldId="279"/>
            <ac:picMk id="49" creationId="{16EFE474-4FE0-4E8F-8F09-5ED2C9E76A84}"/>
          </ac:picMkLst>
        </pc:picChg>
        <pc:picChg chg="add del">
          <ac:chgData name="Denzel See" userId="a4de199cb2839998" providerId="LiveId" clId="{53169B8B-D0B9-4AB8-8F66-478760FA5695}" dt="2023-06-05T16:04:58.544" v="4544" actId="26606"/>
          <ac:picMkLst>
            <pc:docMk/>
            <pc:sldMk cId="2334634294" sldId="279"/>
            <ac:picMk id="57" creationId="{55EC7096-D0A6-471D-AE28-B68D70388E32}"/>
          </ac:picMkLst>
        </pc:picChg>
        <pc:picChg chg="add del">
          <ac:chgData name="Denzel See" userId="a4de199cb2839998" providerId="LiveId" clId="{53169B8B-D0B9-4AB8-8F66-478760FA5695}" dt="2023-06-08T07:32:34.353" v="7556" actId="26606"/>
          <ac:picMkLst>
            <pc:docMk/>
            <pc:sldMk cId="2334634294" sldId="279"/>
            <ac:picMk id="61" creationId="{012FDCFE-9AD2-4D8A-8CBF-B3AA37EBF6DD}"/>
          </ac:picMkLst>
        </pc:picChg>
        <pc:picChg chg="add del">
          <ac:chgData name="Denzel See" userId="a4de199cb2839998" providerId="LiveId" clId="{53169B8B-D0B9-4AB8-8F66-478760FA5695}" dt="2023-06-08T07:32:34.353" v="7556" actId="26606"/>
          <ac:picMkLst>
            <pc:docMk/>
            <pc:sldMk cId="2334634294" sldId="279"/>
            <ac:picMk id="69" creationId="{16EFE474-4FE0-4E8F-8F09-5ED2C9E76A84}"/>
          </ac:picMkLst>
        </pc:picChg>
        <pc:picChg chg="add">
          <ac:chgData name="Denzel See" userId="a4de199cb2839998" providerId="LiveId" clId="{53169B8B-D0B9-4AB8-8F66-478760FA5695}" dt="2023-06-08T07:32:34.353" v="7556" actId="26606"/>
          <ac:picMkLst>
            <pc:docMk/>
            <pc:sldMk cId="2334634294" sldId="279"/>
            <ac:picMk id="77" creationId="{012FDCFE-9AD2-4D8A-8CBF-B3AA37EBF6DD}"/>
          </ac:picMkLst>
        </pc:picChg>
        <pc:picChg chg="add">
          <ac:chgData name="Denzel See" userId="a4de199cb2839998" providerId="LiveId" clId="{53169B8B-D0B9-4AB8-8F66-478760FA5695}" dt="2023-06-08T07:32:34.353" v="7556" actId="26606"/>
          <ac:picMkLst>
            <pc:docMk/>
            <pc:sldMk cId="2334634294" sldId="279"/>
            <ac:picMk id="95" creationId="{16EFE474-4FE0-4E8F-8F09-5ED2C9E76A84}"/>
          </ac:picMkLst>
        </pc:picChg>
        <pc:cxnChg chg="add del">
          <ac:chgData name="Denzel See" userId="a4de199cb2839998" providerId="LiveId" clId="{53169B8B-D0B9-4AB8-8F66-478760FA5695}" dt="2023-06-05T16:04:52.574" v="4538" actId="26606"/>
          <ac:cxnSpMkLst>
            <pc:docMk/>
            <pc:sldMk cId="2334634294" sldId="279"/>
            <ac:cxnSpMk id="13" creationId="{FBD463FC-4CA8-4FF4-85A3-AF9F4B98D210}"/>
          </ac:cxnSpMkLst>
        </pc:cxnChg>
        <pc:cxnChg chg="add del">
          <ac:chgData name="Denzel See" userId="a4de199cb2839998" providerId="LiveId" clId="{53169B8B-D0B9-4AB8-8F66-478760FA5695}" dt="2023-06-05T16:04:52.574" v="4538" actId="26606"/>
          <ac:cxnSpMkLst>
            <pc:docMk/>
            <pc:sldMk cId="2334634294" sldId="279"/>
            <ac:cxnSpMk id="15" creationId="{BECF35C3-8B44-4F4B-BD25-4C01823DB22A}"/>
          </ac:cxnSpMkLst>
        </pc:cxnChg>
        <pc:cxnChg chg="add del">
          <ac:chgData name="Denzel See" userId="a4de199cb2839998" providerId="LiveId" clId="{53169B8B-D0B9-4AB8-8F66-478760FA5695}" dt="2023-06-05T16:04:52.574" v="4538" actId="26606"/>
          <ac:cxnSpMkLst>
            <pc:docMk/>
            <pc:sldMk cId="2334634294" sldId="279"/>
            <ac:cxnSpMk id="21" creationId="{EE68D41B-9286-479F-9AB7-678C8E348D71}"/>
          </ac:cxnSpMkLst>
        </pc:cxnChg>
        <pc:cxnChg chg="add del">
          <ac:chgData name="Denzel See" userId="a4de199cb2839998" providerId="LiveId" clId="{53169B8B-D0B9-4AB8-8F66-478760FA5695}" dt="2023-06-05T16:04:52.574" v="4538" actId="26606"/>
          <ac:cxnSpMkLst>
            <pc:docMk/>
            <pc:sldMk cId="2334634294" sldId="279"/>
            <ac:cxnSpMk id="31" creationId="{CF8B8C81-54DC-4AF5-B682-3A2C70A6B55C}"/>
          </ac:cxnSpMkLst>
        </pc:cxnChg>
        <pc:cxnChg chg="add del">
          <ac:chgData name="Denzel See" userId="a4de199cb2839998" providerId="LiveId" clId="{53169B8B-D0B9-4AB8-8F66-478760FA5695}" dt="2023-06-05T16:04:53.498" v="4540" actId="26606"/>
          <ac:cxnSpMkLst>
            <pc:docMk/>
            <pc:sldMk cId="2334634294" sldId="279"/>
            <ac:cxnSpMk id="38" creationId="{2E98EB88-99B6-483D-B203-0D5D63100504}"/>
          </ac:cxnSpMkLst>
        </pc:cxnChg>
        <pc:cxnChg chg="add del">
          <ac:chgData name="Denzel See" userId="a4de199cb2839998" providerId="LiveId" clId="{53169B8B-D0B9-4AB8-8F66-478760FA5695}" dt="2023-06-05T16:04:54.596" v="4542" actId="26606"/>
          <ac:cxnSpMkLst>
            <pc:docMk/>
            <pc:sldMk cId="2334634294" sldId="279"/>
            <ac:cxnSpMk id="42" creationId="{FBD463FC-4CA8-4FF4-85A3-AF9F4B98D210}"/>
          </ac:cxnSpMkLst>
        </pc:cxnChg>
        <pc:cxnChg chg="add del">
          <ac:chgData name="Denzel See" userId="a4de199cb2839998" providerId="LiveId" clId="{53169B8B-D0B9-4AB8-8F66-478760FA5695}" dt="2023-06-05T16:04:54.596" v="4542" actId="26606"/>
          <ac:cxnSpMkLst>
            <pc:docMk/>
            <pc:sldMk cId="2334634294" sldId="279"/>
            <ac:cxnSpMk id="43" creationId="{BECF35C3-8B44-4F4B-BD25-4C01823DB22A}"/>
          </ac:cxnSpMkLst>
        </pc:cxnChg>
        <pc:cxnChg chg="add del">
          <ac:chgData name="Denzel See" userId="a4de199cb2839998" providerId="LiveId" clId="{53169B8B-D0B9-4AB8-8F66-478760FA5695}" dt="2023-06-05T16:04:54.596" v="4542" actId="26606"/>
          <ac:cxnSpMkLst>
            <pc:docMk/>
            <pc:sldMk cId="2334634294" sldId="279"/>
            <ac:cxnSpMk id="46" creationId="{EE68D41B-9286-479F-9AB7-678C8E348D71}"/>
          </ac:cxnSpMkLst>
        </pc:cxnChg>
        <pc:cxnChg chg="add del">
          <ac:chgData name="Denzel See" userId="a4de199cb2839998" providerId="LiveId" clId="{53169B8B-D0B9-4AB8-8F66-478760FA5695}" dt="2023-06-05T16:04:54.596" v="4542" actId="26606"/>
          <ac:cxnSpMkLst>
            <pc:docMk/>
            <pc:sldMk cId="2334634294" sldId="279"/>
            <ac:cxnSpMk id="50" creationId="{CF8B8C81-54DC-4AF5-B682-3A2C70A6B55C}"/>
          </ac:cxnSpMkLst>
        </pc:cxnChg>
        <pc:cxnChg chg="add del">
          <ac:chgData name="Denzel See" userId="a4de199cb2839998" providerId="LiveId" clId="{53169B8B-D0B9-4AB8-8F66-478760FA5695}" dt="2023-06-05T16:04:58.544" v="4544" actId="26606"/>
          <ac:cxnSpMkLst>
            <pc:docMk/>
            <pc:sldMk cId="2334634294" sldId="279"/>
            <ac:cxnSpMk id="58" creationId="{2E98EB88-99B6-483D-B203-0D5D63100504}"/>
          </ac:cxnSpMkLst>
        </pc:cxnChg>
        <pc:cxnChg chg="add del">
          <ac:chgData name="Denzel See" userId="a4de199cb2839998" providerId="LiveId" clId="{53169B8B-D0B9-4AB8-8F66-478760FA5695}" dt="2023-06-08T07:32:34.353" v="7556" actId="26606"/>
          <ac:cxnSpMkLst>
            <pc:docMk/>
            <pc:sldMk cId="2334634294" sldId="279"/>
            <ac:cxnSpMk id="62" creationId="{FBD463FC-4CA8-4FF4-85A3-AF9F4B98D210}"/>
          </ac:cxnSpMkLst>
        </pc:cxnChg>
        <pc:cxnChg chg="add del">
          <ac:chgData name="Denzel See" userId="a4de199cb2839998" providerId="LiveId" clId="{53169B8B-D0B9-4AB8-8F66-478760FA5695}" dt="2023-06-08T07:32:34.353" v="7556" actId="26606"/>
          <ac:cxnSpMkLst>
            <pc:docMk/>
            <pc:sldMk cId="2334634294" sldId="279"/>
            <ac:cxnSpMk id="63" creationId="{BECF35C3-8B44-4F4B-BD25-4C01823DB22A}"/>
          </ac:cxnSpMkLst>
        </pc:cxnChg>
        <pc:cxnChg chg="add del">
          <ac:chgData name="Denzel See" userId="a4de199cb2839998" providerId="LiveId" clId="{53169B8B-D0B9-4AB8-8F66-478760FA5695}" dt="2023-06-08T07:32:34.353" v="7556" actId="26606"/>
          <ac:cxnSpMkLst>
            <pc:docMk/>
            <pc:sldMk cId="2334634294" sldId="279"/>
            <ac:cxnSpMk id="66" creationId="{EE68D41B-9286-479F-9AB7-678C8E348D71}"/>
          </ac:cxnSpMkLst>
        </pc:cxnChg>
        <pc:cxnChg chg="add del">
          <ac:chgData name="Denzel See" userId="a4de199cb2839998" providerId="LiveId" clId="{53169B8B-D0B9-4AB8-8F66-478760FA5695}" dt="2023-06-08T07:32:34.353" v="7556" actId="26606"/>
          <ac:cxnSpMkLst>
            <pc:docMk/>
            <pc:sldMk cId="2334634294" sldId="279"/>
            <ac:cxnSpMk id="70" creationId="{CF8B8C81-54DC-4AF5-B682-3A2C70A6B55C}"/>
          </ac:cxnSpMkLst>
        </pc:cxnChg>
        <pc:cxnChg chg="add">
          <ac:chgData name="Denzel See" userId="a4de199cb2839998" providerId="LiveId" clId="{53169B8B-D0B9-4AB8-8F66-478760FA5695}" dt="2023-06-08T07:32:34.353" v="7556" actId="26606"/>
          <ac:cxnSpMkLst>
            <pc:docMk/>
            <pc:sldMk cId="2334634294" sldId="279"/>
            <ac:cxnSpMk id="79" creationId="{FBD463FC-4CA8-4FF4-85A3-AF9F4B98D210}"/>
          </ac:cxnSpMkLst>
        </pc:cxnChg>
        <pc:cxnChg chg="add">
          <ac:chgData name="Denzel See" userId="a4de199cb2839998" providerId="LiveId" clId="{53169B8B-D0B9-4AB8-8F66-478760FA5695}" dt="2023-06-08T07:32:34.353" v="7556" actId="26606"/>
          <ac:cxnSpMkLst>
            <pc:docMk/>
            <pc:sldMk cId="2334634294" sldId="279"/>
            <ac:cxnSpMk id="81" creationId="{BECF35C3-8B44-4F4B-BD25-4C01823DB22A}"/>
          </ac:cxnSpMkLst>
        </pc:cxnChg>
        <pc:cxnChg chg="add">
          <ac:chgData name="Denzel See" userId="a4de199cb2839998" providerId="LiveId" clId="{53169B8B-D0B9-4AB8-8F66-478760FA5695}" dt="2023-06-08T07:32:34.353" v="7556" actId="26606"/>
          <ac:cxnSpMkLst>
            <pc:docMk/>
            <pc:sldMk cId="2334634294" sldId="279"/>
            <ac:cxnSpMk id="87" creationId="{EE68D41B-9286-479F-9AB7-678C8E348D71}"/>
          </ac:cxnSpMkLst>
        </pc:cxnChg>
        <pc:cxnChg chg="add">
          <ac:chgData name="Denzel See" userId="a4de199cb2839998" providerId="LiveId" clId="{53169B8B-D0B9-4AB8-8F66-478760FA5695}" dt="2023-06-08T07:32:34.353" v="7556" actId="26606"/>
          <ac:cxnSpMkLst>
            <pc:docMk/>
            <pc:sldMk cId="2334634294" sldId="279"/>
            <ac:cxnSpMk id="97" creationId="{CF8B8C81-54DC-4AF5-B682-3A2C70A6B55C}"/>
          </ac:cxnSpMkLst>
        </pc:cxnChg>
      </pc:sldChg>
      <pc:sldChg chg="addSp delSp modSp new mod">
        <pc:chgData name="Denzel See" userId="a4de199cb2839998" providerId="LiveId" clId="{53169B8B-D0B9-4AB8-8F66-478760FA5695}" dt="2023-06-08T07:33:49.347" v="7570" actId="20577"/>
        <pc:sldMkLst>
          <pc:docMk/>
          <pc:sldMk cId="659379670" sldId="280"/>
        </pc:sldMkLst>
        <pc:spChg chg="mod">
          <ac:chgData name="Denzel See" userId="a4de199cb2839998" providerId="LiveId" clId="{53169B8B-D0B9-4AB8-8F66-478760FA5695}" dt="2023-06-06T11:29:38.621" v="7091" actId="14100"/>
          <ac:spMkLst>
            <pc:docMk/>
            <pc:sldMk cId="659379670" sldId="280"/>
            <ac:spMk id="2" creationId="{60CA780A-2B50-A5FC-C626-1CB960196FCA}"/>
          </ac:spMkLst>
        </pc:spChg>
        <pc:spChg chg="add del mod">
          <ac:chgData name="Denzel See" userId="a4de199cb2839998" providerId="LiveId" clId="{53169B8B-D0B9-4AB8-8F66-478760FA5695}" dt="2023-06-05T16:08:03.623" v="4607"/>
          <ac:spMkLst>
            <pc:docMk/>
            <pc:sldMk cId="659379670" sldId="280"/>
            <ac:spMk id="5" creationId="{0984BD1E-0BE3-57AF-680E-2082ED606A91}"/>
          </ac:spMkLst>
        </pc:spChg>
        <pc:spChg chg="add mod">
          <ac:chgData name="Denzel See" userId="a4de199cb2839998" providerId="LiveId" clId="{53169B8B-D0B9-4AB8-8F66-478760FA5695}" dt="2023-06-08T07:33:49.347" v="7570" actId="20577"/>
          <ac:spMkLst>
            <pc:docMk/>
            <pc:sldMk cId="659379670" sldId="280"/>
            <ac:spMk id="8" creationId="{4979DFE3-FE36-0F8C-E356-39C69AC6B27B}"/>
          </ac:spMkLst>
        </pc:spChg>
        <pc:picChg chg="add del mod">
          <ac:chgData name="Denzel See" userId="a4de199cb2839998" providerId="LiveId" clId="{53169B8B-D0B9-4AB8-8F66-478760FA5695}" dt="2023-06-08T07:33:26.375" v="7562" actId="478"/>
          <ac:picMkLst>
            <pc:docMk/>
            <pc:sldMk cId="659379670" sldId="280"/>
            <ac:picMk id="4" creationId="{957AE64A-2C6D-8F02-CF7B-7C3CB311A482}"/>
          </ac:picMkLst>
        </pc:picChg>
        <pc:picChg chg="add mod">
          <ac:chgData name="Denzel See" userId="a4de199cb2839998" providerId="LiveId" clId="{53169B8B-D0B9-4AB8-8F66-478760FA5695}" dt="2023-06-08T07:33:30.874" v="7564" actId="1076"/>
          <ac:picMkLst>
            <pc:docMk/>
            <pc:sldMk cId="659379670" sldId="280"/>
            <ac:picMk id="5" creationId="{CF3D34F0-B39E-9271-2CDD-B67E6D8B10E4}"/>
          </ac:picMkLst>
        </pc:picChg>
        <pc:picChg chg="add del mod">
          <ac:chgData name="Denzel See" userId="a4de199cb2839998" providerId="LiveId" clId="{53169B8B-D0B9-4AB8-8F66-478760FA5695}" dt="2023-06-05T16:11:02.503" v="4689" actId="478"/>
          <ac:picMkLst>
            <pc:docMk/>
            <pc:sldMk cId="659379670" sldId="280"/>
            <ac:picMk id="7" creationId="{87692C02-9F42-D888-1189-0F137356AF0A}"/>
          </ac:picMkLst>
        </pc:picChg>
      </pc:sldChg>
      <pc:sldChg chg="addSp delSp modSp new mod setBg">
        <pc:chgData name="Denzel See" userId="a4de199cb2839998" providerId="LiveId" clId="{53169B8B-D0B9-4AB8-8F66-478760FA5695}" dt="2023-06-08T07:34:46.006" v="7603" actId="20577"/>
        <pc:sldMkLst>
          <pc:docMk/>
          <pc:sldMk cId="3494359965" sldId="281"/>
        </pc:sldMkLst>
        <pc:spChg chg="mod">
          <ac:chgData name="Denzel See" userId="a4de199cb2839998" providerId="LiveId" clId="{53169B8B-D0B9-4AB8-8F66-478760FA5695}" dt="2023-06-05T16:16:11.358" v="5167" actId="26606"/>
          <ac:spMkLst>
            <pc:docMk/>
            <pc:sldMk cId="3494359965" sldId="281"/>
            <ac:spMk id="2" creationId="{B4DC119F-642C-8C73-137F-C90A77503C00}"/>
          </ac:spMkLst>
        </pc:spChg>
        <pc:spChg chg="add mod">
          <ac:chgData name="Denzel See" userId="a4de199cb2839998" providerId="LiveId" clId="{53169B8B-D0B9-4AB8-8F66-478760FA5695}" dt="2023-06-08T07:34:46.006" v="7603" actId="20577"/>
          <ac:spMkLst>
            <pc:docMk/>
            <pc:sldMk cId="3494359965" sldId="281"/>
            <ac:spMk id="5" creationId="{35B46198-73D1-EAA8-6B69-6B8A15B8ED05}"/>
          </ac:spMkLst>
        </pc:spChg>
        <pc:spChg chg="add del">
          <ac:chgData name="Denzel See" userId="a4de199cb2839998" providerId="LiveId" clId="{53169B8B-D0B9-4AB8-8F66-478760FA5695}" dt="2023-06-05T16:16:11.358" v="5167" actId="26606"/>
          <ac:spMkLst>
            <pc:docMk/>
            <pc:sldMk cId="3494359965" sldId="281"/>
            <ac:spMk id="10" creationId="{17424F32-2789-4FF9-8E8A-1252284BF600}"/>
          </ac:spMkLst>
        </pc:spChg>
        <pc:spChg chg="add del">
          <ac:chgData name="Denzel See" userId="a4de199cb2839998" providerId="LiveId" clId="{53169B8B-D0B9-4AB8-8F66-478760FA5695}" dt="2023-06-08T07:34:14.201" v="7573" actId="26606"/>
          <ac:spMkLst>
            <pc:docMk/>
            <pc:sldMk cId="3494359965" sldId="281"/>
            <ac:spMk id="18" creationId="{0CABCAE3-64FC-4149-819F-2C1812824154}"/>
          </ac:spMkLst>
        </pc:spChg>
        <pc:spChg chg="add del">
          <ac:chgData name="Denzel See" userId="a4de199cb2839998" providerId="LiveId" clId="{53169B8B-D0B9-4AB8-8F66-478760FA5695}" dt="2023-06-05T16:16:02.519" v="5164" actId="26606"/>
          <ac:spMkLst>
            <pc:docMk/>
            <pc:sldMk cId="3494359965" sldId="281"/>
            <ac:spMk id="21" creationId="{0CABCAE3-64FC-4149-819F-2C1812824154}"/>
          </ac:spMkLst>
        </pc:spChg>
        <pc:spChg chg="add del">
          <ac:chgData name="Denzel See" userId="a4de199cb2839998" providerId="LiveId" clId="{53169B8B-D0B9-4AB8-8F66-478760FA5695}" dt="2023-06-08T07:34:14.201" v="7573" actId="26606"/>
          <ac:spMkLst>
            <pc:docMk/>
            <pc:sldMk cId="3494359965" sldId="281"/>
            <ac:spMk id="24" creationId="{35C3D674-3D59-4E93-80CA-0C0A9095E816}"/>
          </ac:spMkLst>
        </pc:spChg>
        <pc:spChg chg="add del">
          <ac:chgData name="Denzel See" userId="a4de199cb2839998" providerId="LiveId" clId="{53169B8B-D0B9-4AB8-8F66-478760FA5695}" dt="2023-06-08T07:34:14.201" v="7573" actId="26606"/>
          <ac:spMkLst>
            <pc:docMk/>
            <pc:sldMk cId="3494359965" sldId="281"/>
            <ac:spMk id="28" creationId="{EF2A81E1-BCBE-426B-8C09-33274E69409D}"/>
          </ac:spMkLst>
        </pc:spChg>
        <pc:spChg chg="add del">
          <ac:chgData name="Denzel See" userId="a4de199cb2839998" providerId="LiveId" clId="{53169B8B-D0B9-4AB8-8F66-478760FA5695}" dt="2023-06-05T16:16:02.519" v="5164" actId="26606"/>
          <ac:spMkLst>
            <pc:docMk/>
            <pc:sldMk cId="3494359965" sldId="281"/>
            <ac:spMk id="29" creationId="{35C3D674-3D59-4E93-80CA-0C0A9095E816}"/>
          </ac:spMkLst>
        </pc:spChg>
        <pc:spChg chg="add del">
          <ac:chgData name="Denzel See" userId="a4de199cb2839998" providerId="LiveId" clId="{53169B8B-D0B9-4AB8-8F66-478760FA5695}" dt="2023-06-05T16:16:02.519" v="5164" actId="26606"/>
          <ac:spMkLst>
            <pc:docMk/>
            <pc:sldMk cId="3494359965" sldId="281"/>
            <ac:spMk id="33" creationId="{EF2A81E1-BCBE-426B-8C09-33274E69409D}"/>
          </ac:spMkLst>
        </pc:spChg>
        <pc:spChg chg="add">
          <ac:chgData name="Denzel See" userId="a4de199cb2839998" providerId="LiveId" clId="{53169B8B-D0B9-4AB8-8F66-478760FA5695}" dt="2023-06-08T07:34:14.201" v="7573" actId="26606"/>
          <ac:spMkLst>
            <pc:docMk/>
            <pc:sldMk cId="3494359965" sldId="281"/>
            <ac:spMk id="34" creationId="{0CABCAE3-64FC-4149-819F-2C1812824154}"/>
          </ac:spMkLst>
        </pc:spChg>
        <pc:spChg chg="add del">
          <ac:chgData name="Denzel See" userId="a4de199cb2839998" providerId="LiveId" clId="{53169B8B-D0B9-4AB8-8F66-478760FA5695}" dt="2023-06-05T16:16:01.668" v="5162" actId="26606"/>
          <ac:spMkLst>
            <pc:docMk/>
            <pc:sldMk cId="3494359965" sldId="281"/>
            <ac:spMk id="42" creationId="{0CABCAE3-64FC-4149-819F-2C1812824154}"/>
          </ac:spMkLst>
        </pc:spChg>
        <pc:spChg chg="add">
          <ac:chgData name="Denzel See" userId="a4de199cb2839998" providerId="LiveId" clId="{53169B8B-D0B9-4AB8-8F66-478760FA5695}" dt="2023-06-08T07:34:14.201" v="7573" actId="26606"/>
          <ac:spMkLst>
            <pc:docMk/>
            <pc:sldMk cId="3494359965" sldId="281"/>
            <ac:spMk id="45" creationId="{35C3D674-3D59-4E93-80CA-0C0A9095E816}"/>
          </ac:spMkLst>
        </pc:spChg>
        <pc:spChg chg="add">
          <ac:chgData name="Denzel See" userId="a4de199cb2839998" providerId="LiveId" clId="{53169B8B-D0B9-4AB8-8F66-478760FA5695}" dt="2023-06-08T07:34:14.201" v="7573" actId="26606"/>
          <ac:spMkLst>
            <pc:docMk/>
            <pc:sldMk cId="3494359965" sldId="281"/>
            <ac:spMk id="49" creationId="{EF2A81E1-BCBE-426B-8C09-33274E69409D}"/>
          </ac:spMkLst>
        </pc:spChg>
        <pc:spChg chg="add del">
          <ac:chgData name="Denzel See" userId="a4de199cb2839998" providerId="LiveId" clId="{53169B8B-D0B9-4AB8-8F66-478760FA5695}" dt="2023-06-05T16:16:01.668" v="5162" actId="26606"/>
          <ac:spMkLst>
            <pc:docMk/>
            <pc:sldMk cId="3494359965" sldId="281"/>
            <ac:spMk id="50" creationId="{35C3D674-3D59-4E93-80CA-0C0A9095E816}"/>
          </ac:spMkLst>
        </pc:spChg>
        <pc:spChg chg="add del">
          <ac:chgData name="Denzel See" userId="a4de199cb2839998" providerId="LiveId" clId="{53169B8B-D0B9-4AB8-8F66-478760FA5695}" dt="2023-06-05T16:16:01.668" v="5162" actId="26606"/>
          <ac:spMkLst>
            <pc:docMk/>
            <pc:sldMk cId="3494359965" sldId="281"/>
            <ac:spMk id="54" creationId="{EF2A81E1-BCBE-426B-8C09-33274E69409D}"/>
          </ac:spMkLst>
        </pc:spChg>
        <pc:picChg chg="add del mod ord">
          <ac:chgData name="Denzel See" userId="a4de199cb2839998" providerId="LiveId" clId="{53169B8B-D0B9-4AB8-8F66-478760FA5695}" dt="2023-06-08T07:34:00.383" v="7571" actId="478"/>
          <ac:picMkLst>
            <pc:docMk/>
            <pc:sldMk cId="3494359965" sldId="281"/>
            <ac:picMk id="4" creationId="{12281126-DFEF-F022-3D03-32451BA245A5}"/>
          </ac:picMkLst>
        </pc:picChg>
        <pc:picChg chg="add mod">
          <ac:chgData name="Denzel See" userId="a4de199cb2839998" providerId="LiveId" clId="{53169B8B-D0B9-4AB8-8F66-478760FA5695}" dt="2023-06-08T07:34:14.201" v="7573" actId="26606"/>
          <ac:picMkLst>
            <pc:docMk/>
            <pc:sldMk cId="3494359965" sldId="281"/>
            <ac:picMk id="6" creationId="{9AA26304-FE19-0C99-C9D5-00B0D0778182}"/>
          </ac:picMkLst>
        </pc:picChg>
        <pc:picChg chg="add del">
          <ac:chgData name="Denzel See" userId="a4de199cb2839998" providerId="LiveId" clId="{53169B8B-D0B9-4AB8-8F66-478760FA5695}" dt="2023-06-05T16:16:11.358" v="5167" actId="26606"/>
          <ac:picMkLst>
            <pc:docMk/>
            <pc:sldMk cId="3494359965" sldId="281"/>
            <ac:picMk id="12" creationId="{D708C46E-BB60-4B97-8327-D3A475C008E5}"/>
          </ac:picMkLst>
        </pc:picChg>
        <pc:picChg chg="add del">
          <ac:chgData name="Denzel See" userId="a4de199cb2839998" providerId="LiveId" clId="{53169B8B-D0B9-4AB8-8F66-478760FA5695}" dt="2023-06-08T07:34:14.201" v="7573" actId="26606"/>
          <ac:picMkLst>
            <pc:docMk/>
            <pc:sldMk cId="3494359965" sldId="281"/>
            <ac:picMk id="19" creationId="{012FDCFE-9AD2-4D8A-8CBF-B3AA37EBF6DD}"/>
          </ac:picMkLst>
        </pc:picChg>
        <pc:picChg chg="add del">
          <ac:chgData name="Denzel See" userId="a4de199cb2839998" providerId="LiveId" clId="{53169B8B-D0B9-4AB8-8F66-478760FA5695}" dt="2023-06-05T16:16:02.519" v="5164" actId="26606"/>
          <ac:picMkLst>
            <pc:docMk/>
            <pc:sldMk cId="3494359965" sldId="281"/>
            <ac:picMk id="23" creationId="{012FDCFE-9AD2-4D8A-8CBF-B3AA37EBF6DD}"/>
          </ac:picMkLst>
        </pc:picChg>
        <pc:picChg chg="add del">
          <ac:chgData name="Denzel See" userId="a4de199cb2839998" providerId="LiveId" clId="{53169B8B-D0B9-4AB8-8F66-478760FA5695}" dt="2023-06-08T07:34:14.201" v="7573" actId="26606"/>
          <ac:picMkLst>
            <pc:docMk/>
            <pc:sldMk cId="3494359965" sldId="281"/>
            <ac:picMk id="30" creationId="{39D1DDD4-5BB3-45BA-B9B3-06B62299AD79}"/>
          </ac:picMkLst>
        </pc:picChg>
        <pc:picChg chg="add del">
          <ac:chgData name="Denzel See" userId="a4de199cb2839998" providerId="LiveId" clId="{53169B8B-D0B9-4AB8-8F66-478760FA5695}" dt="2023-06-05T16:16:02.519" v="5164" actId="26606"/>
          <ac:picMkLst>
            <pc:docMk/>
            <pc:sldMk cId="3494359965" sldId="281"/>
            <ac:picMk id="35" creationId="{39D1DDD4-5BB3-45BA-B9B3-06B62299AD79}"/>
          </ac:picMkLst>
        </pc:picChg>
        <pc:picChg chg="add">
          <ac:chgData name="Denzel See" userId="a4de199cb2839998" providerId="LiveId" clId="{53169B8B-D0B9-4AB8-8F66-478760FA5695}" dt="2023-06-08T07:34:14.201" v="7573" actId="26606"/>
          <ac:picMkLst>
            <pc:docMk/>
            <pc:sldMk cId="3494359965" sldId="281"/>
            <ac:picMk id="39" creationId="{012FDCFE-9AD2-4D8A-8CBF-B3AA37EBF6DD}"/>
          </ac:picMkLst>
        </pc:picChg>
        <pc:picChg chg="add del">
          <ac:chgData name="Denzel See" userId="a4de199cb2839998" providerId="LiveId" clId="{53169B8B-D0B9-4AB8-8F66-478760FA5695}" dt="2023-06-05T16:16:01.668" v="5162" actId="26606"/>
          <ac:picMkLst>
            <pc:docMk/>
            <pc:sldMk cId="3494359965" sldId="281"/>
            <ac:picMk id="44" creationId="{012FDCFE-9AD2-4D8A-8CBF-B3AA37EBF6DD}"/>
          </ac:picMkLst>
        </pc:picChg>
        <pc:picChg chg="add">
          <ac:chgData name="Denzel See" userId="a4de199cb2839998" providerId="LiveId" clId="{53169B8B-D0B9-4AB8-8F66-478760FA5695}" dt="2023-06-08T07:34:14.201" v="7573" actId="26606"/>
          <ac:picMkLst>
            <pc:docMk/>
            <pc:sldMk cId="3494359965" sldId="281"/>
            <ac:picMk id="51" creationId="{39D1DDD4-5BB3-45BA-B9B3-06B62299AD79}"/>
          </ac:picMkLst>
        </pc:picChg>
        <pc:picChg chg="add del">
          <ac:chgData name="Denzel See" userId="a4de199cb2839998" providerId="LiveId" clId="{53169B8B-D0B9-4AB8-8F66-478760FA5695}" dt="2023-06-05T16:16:01.668" v="5162" actId="26606"/>
          <ac:picMkLst>
            <pc:docMk/>
            <pc:sldMk cId="3494359965" sldId="281"/>
            <ac:picMk id="56" creationId="{39D1DDD4-5BB3-45BA-B9B3-06B62299AD79}"/>
          </ac:picMkLst>
        </pc:picChg>
        <pc:cxnChg chg="add del">
          <ac:chgData name="Denzel See" userId="a4de199cb2839998" providerId="LiveId" clId="{53169B8B-D0B9-4AB8-8F66-478760FA5695}" dt="2023-06-05T16:16:11.358" v="5167" actId="26606"/>
          <ac:cxnSpMkLst>
            <pc:docMk/>
            <pc:sldMk cId="3494359965" sldId="281"/>
            <ac:cxnSpMk id="14" creationId="{8042755C-F24C-4D08-8E4C-E646382C3634}"/>
          </ac:cxnSpMkLst>
        </pc:cxnChg>
        <pc:cxnChg chg="add del">
          <ac:chgData name="Denzel See" userId="a4de199cb2839998" providerId="LiveId" clId="{53169B8B-D0B9-4AB8-8F66-478760FA5695}" dt="2023-06-05T16:16:11.358" v="5167" actId="26606"/>
          <ac:cxnSpMkLst>
            <pc:docMk/>
            <pc:sldMk cId="3494359965" sldId="281"/>
            <ac:cxnSpMk id="16" creationId="{63E94A00-1A92-47F4-9E2D-E51DFF9016D4}"/>
          </ac:cxnSpMkLst>
        </pc:cxnChg>
        <pc:cxnChg chg="add del">
          <ac:chgData name="Denzel See" userId="a4de199cb2839998" providerId="LiveId" clId="{53169B8B-D0B9-4AB8-8F66-478760FA5695}" dt="2023-06-08T07:34:14.201" v="7573" actId="26606"/>
          <ac:cxnSpMkLst>
            <pc:docMk/>
            <pc:sldMk cId="3494359965" sldId="281"/>
            <ac:cxnSpMk id="20" creationId="{FBD463FC-4CA8-4FF4-85A3-AF9F4B98D210}"/>
          </ac:cxnSpMkLst>
        </pc:cxnChg>
        <pc:cxnChg chg="add del">
          <ac:chgData name="Denzel See" userId="a4de199cb2839998" providerId="LiveId" clId="{53169B8B-D0B9-4AB8-8F66-478760FA5695}" dt="2023-06-08T07:34:14.201" v="7573" actId="26606"/>
          <ac:cxnSpMkLst>
            <pc:docMk/>
            <pc:sldMk cId="3494359965" sldId="281"/>
            <ac:cxnSpMk id="22" creationId="{A56012FD-74A8-4C91-B318-435CF2B71927}"/>
          </ac:cxnSpMkLst>
        </pc:cxnChg>
        <pc:cxnChg chg="add del">
          <ac:chgData name="Denzel See" userId="a4de199cb2839998" providerId="LiveId" clId="{53169B8B-D0B9-4AB8-8F66-478760FA5695}" dt="2023-06-05T16:16:02.519" v="5164" actId="26606"/>
          <ac:cxnSpMkLst>
            <pc:docMk/>
            <pc:sldMk cId="3494359965" sldId="281"/>
            <ac:cxnSpMk id="25" creationId="{FBD463FC-4CA8-4FF4-85A3-AF9F4B98D210}"/>
          </ac:cxnSpMkLst>
        </pc:cxnChg>
        <pc:cxnChg chg="add del">
          <ac:chgData name="Denzel See" userId="a4de199cb2839998" providerId="LiveId" clId="{53169B8B-D0B9-4AB8-8F66-478760FA5695}" dt="2023-06-08T07:34:14.201" v="7573" actId="26606"/>
          <ac:cxnSpMkLst>
            <pc:docMk/>
            <pc:sldMk cId="3494359965" sldId="281"/>
            <ac:cxnSpMk id="26" creationId="{C884B8F8-FDC9-498B-9960-5D7260AFCB03}"/>
          </ac:cxnSpMkLst>
        </pc:cxnChg>
        <pc:cxnChg chg="add del">
          <ac:chgData name="Denzel See" userId="a4de199cb2839998" providerId="LiveId" clId="{53169B8B-D0B9-4AB8-8F66-478760FA5695}" dt="2023-06-05T16:16:02.519" v="5164" actId="26606"/>
          <ac:cxnSpMkLst>
            <pc:docMk/>
            <pc:sldMk cId="3494359965" sldId="281"/>
            <ac:cxnSpMk id="27" creationId="{A56012FD-74A8-4C91-B318-435CF2B71927}"/>
          </ac:cxnSpMkLst>
        </pc:cxnChg>
        <pc:cxnChg chg="add del">
          <ac:chgData name="Denzel See" userId="a4de199cb2839998" providerId="LiveId" clId="{53169B8B-D0B9-4AB8-8F66-478760FA5695}" dt="2023-06-05T16:16:02.519" v="5164" actId="26606"/>
          <ac:cxnSpMkLst>
            <pc:docMk/>
            <pc:sldMk cId="3494359965" sldId="281"/>
            <ac:cxnSpMk id="31" creationId="{C884B8F8-FDC9-498B-9960-5D7260AFCB03}"/>
          </ac:cxnSpMkLst>
        </pc:cxnChg>
        <pc:cxnChg chg="add del">
          <ac:chgData name="Denzel See" userId="a4de199cb2839998" providerId="LiveId" clId="{53169B8B-D0B9-4AB8-8F66-478760FA5695}" dt="2023-06-08T07:34:14.201" v="7573" actId="26606"/>
          <ac:cxnSpMkLst>
            <pc:docMk/>
            <pc:sldMk cId="3494359965" sldId="281"/>
            <ac:cxnSpMk id="32" creationId="{A24DAE64-2302-42EA-8239-F2F0775CA5AD}"/>
          </ac:cxnSpMkLst>
        </pc:cxnChg>
        <pc:cxnChg chg="add del">
          <ac:chgData name="Denzel See" userId="a4de199cb2839998" providerId="LiveId" clId="{53169B8B-D0B9-4AB8-8F66-478760FA5695}" dt="2023-06-05T16:16:02.519" v="5164" actId="26606"/>
          <ac:cxnSpMkLst>
            <pc:docMk/>
            <pc:sldMk cId="3494359965" sldId="281"/>
            <ac:cxnSpMk id="37" creationId="{A24DAE64-2302-42EA-8239-F2F0775CA5AD}"/>
          </ac:cxnSpMkLst>
        </pc:cxnChg>
        <pc:cxnChg chg="add">
          <ac:chgData name="Denzel See" userId="a4de199cb2839998" providerId="LiveId" clId="{53169B8B-D0B9-4AB8-8F66-478760FA5695}" dt="2023-06-08T07:34:14.201" v="7573" actId="26606"/>
          <ac:cxnSpMkLst>
            <pc:docMk/>
            <pc:sldMk cId="3494359965" sldId="281"/>
            <ac:cxnSpMk id="41" creationId="{FBD463FC-4CA8-4FF4-85A3-AF9F4B98D210}"/>
          </ac:cxnSpMkLst>
        </pc:cxnChg>
        <pc:cxnChg chg="add">
          <ac:chgData name="Denzel See" userId="a4de199cb2839998" providerId="LiveId" clId="{53169B8B-D0B9-4AB8-8F66-478760FA5695}" dt="2023-06-08T07:34:14.201" v="7573" actId="26606"/>
          <ac:cxnSpMkLst>
            <pc:docMk/>
            <pc:sldMk cId="3494359965" sldId="281"/>
            <ac:cxnSpMk id="43" creationId="{A56012FD-74A8-4C91-B318-435CF2B71927}"/>
          </ac:cxnSpMkLst>
        </pc:cxnChg>
        <pc:cxnChg chg="add del">
          <ac:chgData name="Denzel See" userId="a4de199cb2839998" providerId="LiveId" clId="{53169B8B-D0B9-4AB8-8F66-478760FA5695}" dt="2023-06-05T16:16:01.668" v="5162" actId="26606"/>
          <ac:cxnSpMkLst>
            <pc:docMk/>
            <pc:sldMk cId="3494359965" sldId="281"/>
            <ac:cxnSpMk id="46" creationId="{FBD463FC-4CA8-4FF4-85A3-AF9F4B98D210}"/>
          </ac:cxnSpMkLst>
        </pc:cxnChg>
        <pc:cxnChg chg="add">
          <ac:chgData name="Denzel See" userId="a4de199cb2839998" providerId="LiveId" clId="{53169B8B-D0B9-4AB8-8F66-478760FA5695}" dt="2023-06-08T07:34:14.201" v="7573" actId="26606"/>
          <ac:cxnSpMkLst>
            <pc:docMk/>
            <pc:sldMk cId="3494359965" sldId="281"/>
            <ac:cxnSpMk id="47" creationId="{C884B8F8-FDC9-498B-9960-5D7260AFCB03}"/>
          </ac:cxnSpMkLst>
        </pc:cxnChg>
        <pc:cxnChg chg="add del">
          <ac:chgData name="Denzel See" userId="a4de199cb2839998" providerId="LiveId" clId="{53169B8B-D0B9-4AB8-8F66-478760FA5695}" dt="2023-06-05T16:16:01.668" v="5162" actId="26606"/>
          <ac:cxnSpMkLst>
            <pc:docMk/>
            <pc:sldMk cId="3494359965" sldId="281"/>
            <ac:cxnSpMk id="48" creationId="{A56012FD-74A8-4C91-B318-435CF2B71927}"/>
          </ac:cxnSpMkLst>
        </pc:cxnChg>
        <pc:cxnChg chg="add del">
          <ac:chgData name="Denzel See" userId="a4de199cb2839998" providerId="LiveId" clId="{53169B8B-D0B9-4AB8-8F66-478760FA5695}" dt="2023-06-05T16:16:01.668" v="5162" actId="26606"/>
          <ac:cxnSpMkLst>
            <pc:docMk/>
            <pc:sldMk cId="3494359965" sldId="281"/>
            <ac:cxnSpMk id="52" creationId="{C884B8F8-FDC9-498B-9960-5D7260AFCB03}"/>
          </ac:cxnSpMkLst>
        </pc:cxnChg>
        <pc:cxnChg chg="add">
          <ac:chgData name="Denzel See" userId="a4de199cb2839998" providerId="LiveId" clId="{53169B8B-D0B9-4AB8-8F66-478760FA5695}" dt="2023-06-08T07:34:14.201" v="7573" actId="26606"/>
          <ac:cxnSpMkLst>
            <pc:docMk/>
            <pc:sldMk cId="3494359965" sldId="281"/>
            <ac:cxnSpMk id="53" creationId="{A24DAE64-2302-42EA-8239-F2F0775CA5AD}"/>
          </ac:cxnSpMkLst>
        </pc:cxnChg>
        <pc:cxnChg chg="add del">
          <ac:chgData name="Denzel See" userId="a4de199cb2839998" providerId="LiveId" clId="{53169B8B-D0B9-4AB8-8F66-478760FA5695}" dt="2023-06-05T16:16:01.668" v="5162" actId="26606"/>
          <ac:cxnSpMkLst>
            <pc:docMk/>
            <pc:sldMk cId="3494359965" sldId="281"/>
            <ac:cxnSpMk id="58" creationId="{A24DAE64-2302-42EA-8239-F2F0775CA5AD}"/>
          </ac:cxnSpMkLst>
        </pc:cxnChg>
      </pc:sldChg>
      <pc:sldChg chg="addSp delSp modSp new del mod setBg addAnim delAnim">
        <pc:chgData name="Denzel See" userId="a4de199cb2839998" providerId="LiveId" clId="{53169B8B-D0B9-4AB8-8F66-478760FA5695}" dt="2023-06-05T16:33:28.227" v="5862" actId="47"/>
        <pc:sldMkLst>
          <pc:docMk/>
          <pc:sldMk cId="2164461410" sldId="282"/>
        </pc:sldMkLst>
        <pc:spChg chg="mod">
          <ac:chgData name="Denzel See" userId="a4de199cb2839998" providerId="LiveId" clId="{53169B8B-D0B9-4AB8-8F66-478760FA5695}" dt="2023-06-05T16:33:09.437" v="5842" actId="1076"/>
          <ac:spMkLst>
            <pc:docMk/>
            <pc:sldMk cId="2164461410" sldId="282"/>
            <ac:spMk id="2" creationId="{4C5F1703-361F-A0AA-EC9A-4CB37BB714F9}"/>
          </ac:spMkLst>
        </pc:spChg>
        <pc:spChg chg="add del">
          <ac:chgData name="Denzel See" userId="a4de199cb2839998" providerId="LiveId" clId="{53169B8B-D0B9-4AB8-8F66-478760FA5695}" dt="2023-06-05T16:17:24.829" v="5186" actId="26606"/>
          <ac:spMkLst>
            <pc:docMk/>
            <pc:sldMk cId="2164461410" sldId="282"/>
            <ac:spMk id="5" creationId="{1CE580D1-F917-4567-AFB4-99AA9B52ADF0}"/>
          </ac:spMkLst>
        </pc:spChg>
        <pc:spChg chg="add del">
          <ac:chgData name="Denzel See" userId="a4de199cb2839998" providerId="LiveId" clId="{53169B8B-D0B9-4AB8-8F66-478760FA5695}" dt="2023-06-05T16:17:23.265" v="5184" actId="26606"/>
          <ac:spMkLst>
            <pc:docMk/>
            <pc:sldMk cId="2164461410" sldId="282"/>
            <ac:spMk id="8" creationId="{1CE580D1-F917-4567-AFB4-99AA9B52ADF0}"/>
          </ac:spMkLst>
        </pc:spChg>
        <pc:spChg chg="add del">
          <ac:chgData name="Denzel See" userId="a4de199cb2839998" providerId="LiveId" clId="{53169B8B-D0B9-4AB8-8F66-478760FA5695}" dt="2023-06-05T16:17:24.829" v="5186" actId="26606"/>
          <ac:spMkLst>
            <pc:docMk/>
            <pc:sldMk cId="2164461410" sldId="282"/>
            <ac:spMk id="11" creationId="{8D095B41-7312-4603-9F0F-93387C353134}"/>
          </ac:spMkLst>
        </pc:spChg>
        <pc:spChg chg="add del">
          <ac:chgData name="Denzel See" userId="a4de199cb2839998" providerId="LiveId" clId="{53169B8B-D0B9-4AB8-8F66-478760FA5695}" dt="2023-06-05T16:17:24.829" v="5186" actId="26606"/>
          <ac:spMkLst>
            <pc:docMk/>
            <pc:sldMk cId="2164461410" sldId="282"/>
            <ac:spMk id="15" creationId="{1042C936-444C-4F0D-9737-291EAFE1E7E4}"/>
          </ac:spMkLst>
        </pc:spChg>
        <pc:spChg chg="add del">
          <ac:chgData name="Denzel See" userId="a4de199cb2839998" providerId="LiveId" clId="{53169B8B-D0B9-4AB8-8F66-478760FA5695}" dt="2023-06-05T16:17:23.265" v="5184" actId="26606"/>
          <ac:spMkLst>
            <pc:docMk/>
            <pc:sldMk cId="2164461410" sldId="282"/>
            <ac:spMk id="16" creationId="{6A0FFA78-985C-4F50-B21A-77045C7DF657}"/>
          </ac:spMkLst>
        </pc:spChg>
        <pc:spChg chg="add del">
          <ac:chgData name="Denzel See" userId="a4de199cb2839998" providerId="LiveId" clId="{53169B8B-D0B9-4AB8-8F66-478760FA5695}" dt="2023-06-05T16:17:49.439" v="5230" actId="26606"/>
          <ac:spMkLst>
            <pc:docMk/>
            <pc:sldMk cId="2164461410" sldId="282"/>
            <ac:spMk id="17" creationId="{1CE580D1-F917-4567-AFB4-99AA9B52ADF0}"/>
          </ac:spMkLst>
        </pc:spChg>
        <pc:spChg chg="add del">
          <ac:chgData name="Denzel See" userId="a4de199cb2839998" providerId="LiveId" clId="{53169B8B-D0B9-4AB8-8F66-478760FA5695}" dt="2023-06-05T16:17:49.439" v="5230" actId="26606"/>
          <ac:spMkLst>
            <pc:docMk/>
            <pc:sldMk cId="2164461410" sldId="282"/>
            <ac:spMk id="25" creationId="{8D095B41-7312-4603-9F0F-93387C353134}"/>
          </ac:spMkLst>
        </pc:spChg>
        <pc:spChg chg="add del">
          <ac:chgData name="Denzel See" userId="a4de199cb2839998" providerId="LiveId" clId="{53169B8B-D0B9-4AB8-8F66-478760FA5695}" dt="2023-06-05T16:17:49.439" v="5230" actId="26606"/>
          <ac:spMkLst>
            <pc:docMk/>
            <pc:sldMk cId="2164461410" sldId="282"/>
            <ac:spMk id="27" creationId="{1042C936-444C-4F0D-9737-291EAFE1E7E4}"/>
          </ac:spMkLst>
        </pc:spChg>
        <pc:spChg chg="add del">
          <ac:chgData name="Denzel See" userId="a4de199cb2839998" providerId="LiveId" clId="{53169B8B-D0B9-4AB8-8F66-478760FA5695}" dt="2023-06-05T16:17:42.812" v="5221" actId="26606"/>
          <ac:spMkLst>
            <pc:docMk/>
            <pc:sldMk cId="2164461410" sldId="282"/>
            <ac:spMk id="35" creationId="{95633E59-CFCD-4CB3-AB4B-F13B8BA438DA}"/>
          </ac:spMkLst>
        </pc:spChg>
        <pc:spChg chg="add del">
          <ac:chgData name="Denzel See" userId="a4de199cb2839998" providerId="LiveId" clId="{53169B8B-D0B9-4AB8-8F66-478760FA5695}" dt="2023-06-05T16:17:43.744" v="5224" actId="26606"/>
          <ac:spMkLst>
            <pc:docMk/>
            <pc:sldMk cId="2164461410" sldId="282"/>
            <ac:spMk id="40" creationId="{1CE580D1-F917-4567-AFB4-99AA9B52ADF0}"/>
          </ac:spMkLst>
        </pc:spChg>
        <pc:spChg chg="add del">
          <ac:chgData name="Denzel See" userId="a4de199cb2839998" providerId="LiveId" clId="{53169B8B-D0B9-4AB8-8F66-478760FA5695}" dt="2023-06-05T16:17:43.744" v="5224" actId="26606"/>
          <ac:spMkLst>
            <pc:docMk/>
            <pc:sldMk cId="2164461410" sldId="282"/>
            <ac:spMk id="43" creationId="{8D095B41-7312-4603-9F0F-93387C353134}"/>
          </ac:spMkLst>
        </pc:spChg>
        <pc:spChg chg="add del">
          <ac:chgData name="Denzel See" userId="a4de199cb2839998" providerId="LiveId" clId="{53169B8B-D0B9-4AB8-8F66-478760FA5695}" dt="2023-06-05T16:17:43.744" v="5224" actId="26606"/>
          <ac:spMkLst>
            <pc:docMk/>
            <pc:sldMk cId="2164461410" sldId="282"/>
            <ac:spMk id="45" creationId="{1042C936-444C-4F0D-9737-291EAFE1E7E4}"/>
          </ac:spMkLst>
        </pc:spChg>
        <pc:spChg chg="add del">
          <ac:chgData name="Denzel See" userId="a4de199cb2839998" providerId="LiveId" clId="{53169B8B-D0B9-4AB8-8F66-478760FA5695}" dt="2023-06-05T16:17:44.442" v="5227" actId="26606"/>
          <ac:spMkLst>
            <pc:docMk/>
            <pc:sldMk cId="2164461410" sldId="282"/>
            <ac:spMk id="53" creationId="{E4635906-9439-4B9A-9708-6BACBF28313C}"/>
          </ac:spMkLst>
        </pc:spChg>
        <pc:spChg chg="add del">
          <ac:chgData name="Denzel See" userId="a4de199cb2839998" providerId="LiveId" clId="{53169B8B-D0B9-4AB8-8F66-478760FA5695}" dt="2023-06-05T16:17:44.442" v="5227" actId="26606"/>
          <ac:spMkLst>
            <pc:docMk/>
            <pc:sldMk cId="2164461410" sldId="282"/>
            <ac:spMk id="54" creationId="{90E99921-394E-4BF5-9CA4-EAFB21E88FD3}"/>
          </ac:spMkLst>
        </pc:spChg>
        <pc:spChg chg="add del">
          <ac:chgData name="Denzel See" userId="a4de199cb2839998" providerId="LiveId" clId="{53169B8B-D0B9-4AB8-8F66-478760FA5695}" dt="2023-06-05T16:17:49.439" v="5230" actId="26606"/>
          <ac:spMkLst>
            <pc:docMk/>
            <pc:sldMk cId="2164461410" sldId="282"/>
            <ac:spMk id="59" creationId="{1CE580D1-F917-4567-AFB4-99AA9B52ADF0}"/>
          </ac:spMkLst>
        </pc:spChg>
        <pc:spChg chg="add del">
          <ac:chgData name="Denzel See" userId="a4de199cb2839998" providerId="LiveId" clId="{53169B8B-D0B9-4AB8-8F66-478760FA5695}" dt="2023-06-05T16:17:49.439" v="5230" actId="26606"/>
          <ac:spMkLst>
            <pc:docMk/>
            <pc:sldMk cId="2164461410" sldId="282"/>
            <ac:spMk id="63" creationId="{8D095B41-7312-4603-9F0F-93387C353134}"/>
          </ac:spMkLst>
        </pc:spChg>
        <pc:spChg chg="add del">
          <ac:chgData name="Denzel See" userId="a4de199cb2839998" providerId="LiveId" clId="{53169B8B-D0B9-4AB8-8F66-478760FA5695}" dt="2023-06-05T16:17:49.439" v="5230" actId="26606"/>
          <ac:spMkLst>
            <pc:docMk/>
            <pc:sldMk cId="2164461410" sldId="282"/>
            <ac:spMk id="64" creationId="{1042C936-444C-4F0D-9737-291EAFE1E7E4}"/>
          </ac:spMkLst>
        </pc:spChg>
        <pc:picChg chg="add del">
          <ac:chgData name="Denzel See" userId="a4de199cb2839998" providerId="LiveId" clId="{53169B8B-D0B9-4AB8-8F66-478760FA5695}" dt="2023-06-05T16:17:23.265" v="5184" actId="26606"/>
          <ac:picMkLst>
            <pc:docMk/>
            <pc:sldMk cId="2164461410" sldId="282"/>
            <ac:picMk id="4" creationId="{97EEEBE7-FF59-262B-CAAF-F53AE690A8A1}"/>
          </ac:picMkLst>
        </pc:picChg>
        <pc:picChg chg="add del">
          <ac:chgData name="Denzel See" userId="a4de199cb2839998" providerId="LiveId" clId="{53169B8B-D0B9-4AB8-8F66-478760FA5695}" dt="2023-06-05T16:17:24.829" v="5186" actId="26606"/>
          <ac:picMkLst>
            <pc:docMk/>
            <pc:sldMk cId="2164461410" sldId="282"/>
            <ac:picMk id="6" creationId="{1F5620B8-A2D8-4568-B566-F0453A0D9167}"/>
          </ac:picMkLst>
        </pc:picChg>
        <pc:picChg chg="add del">
          <ac:chgData name="Denzel See" userId="a4de199cb2839998" providerId="LiveId" clId="{53169B8B-D0B9-4AB8-8F66-478760FA5695}" dt="2023-06-05T16:17:23.265" v="5184" actId="26606"/>
          <ac:picMkLst>
            <pc:docMk/>
            <pc:sldMk cId="2164461410" sldId="282"/>
            <ac:picMk id="10" creationId="{1F5620B8-A2D8-4568-B566-F0453A0D9167}"/>
          </ac:picMkLst>
        </pc:picChg>
        <pc:picChg chg="add del">
          <ac:chgData name="Denzel See" userId="a4de199cb2839998" providerId="LiveId" clId="{53169B8B-D0B9-4AB8-8F66-478760FA5695}" dt="2023-06-05T16:17:24.829" v="5186" actId="26606"/>
          <ac:picMkLst>
            <pc:docMk/>
            <pc:sldMk cId="2164461410" sldId="282"/>
            <ac:picMk id="13" creationId="{AAD77A64-EEB2-13E2-BEBC-7088EDD63BB9}"/>
          </ac:picMkLst>
        </pc:picChg>
        <pc:picChg chg="add del">
          <ac:chgData name="Denzel See" userId="a4de199cb2839998" providerId="LiveId" clId="{53169B8B-D0B9-4AB8-8F66-478760FA5695}" dt="2023-06-05T16:17:49.439" v="5230" actId="26606"/>
          <ac:picMkLst>
            <pc:docMk/>
            <pc:sldMk cId="2164461410" sldId="282"/>
            <ac:picMk id="19" creationId="{1F5620B8-A2D8-4568-B566-F0453A0D9167}"/>
          </ac:picMkLst>
        </pc:picChg>
        <pc:picChg chg="add del">
          <ac:chgData name="Denzel See" userId="a4de199cb2839998" providerId="LiveId" clId="{53169B8B-D0B9-4AB8-8F66-478760FA5695}" dt="2023-06-05T16:17:24.829" v="5186" actId="26606"/>
          <ac:picMkLst>
            <pc:docMk/>
            <pc:sldMk cId="2164461410" sldId="282"/>
            <ac:picMk id="22" creationId="{419FDB25-3050-4009-9806-3000DDD1C083}"/>
          </ac:picMkLst>
        </pc:picChg>
        <pc:picChg chg="add mod">
          <ac:chgData name="Denzel See" userId="a4de199cb2839998" providerId="LiveId" clId="{53169B8B-D0B9-4AB8-8F66-478760FA5695}" dt="2023-06-05T16:32:43.238" v="5837" actId="1076"/>
          <ac:picMkLst>
            <pc:docMk/>
            <pc:sldMk cId="2164461410" sldId="282"/>
            <ac:picMk id="26" creationId="{AAD77A64-EEB2-13E2-BEBC-7088EDD63BB9}"/>
          </ac:picMkLst>
        </pc:picChg>
        <pc:picChg chg="add del">
          <ac:chgData name="Denzel See" userId="a4de199cb2839998" providerId="LiveId" clId="{53169B8B-D0B9-4AB8-8F66-478760FA5695}" dt="2023-06-05T16:17:49.439" v="5230" actId="26606"/>
          <ac:picMkLst>
            <pc:docMk/>
            <pc:sldMk cId="2164461410" sldId="282"/>
            <ac:picMk id="29" creationId="{419FDB25-3050-4009-9806-3000DDD1C083}"/>
          </ac:picMkLst>
        </pc:picChg>
        <pc:picChg chg="add del">
          <ac:chgData name="Denzel See" userId="a4de199cb2839998" providerId="LiveId" clId="{53169B8B-D0B9-4AB8-8F66-478760FA5695}" dt="2023-06-05T16:17:43.744" v="5224" actId="26606"/>
          <ac:picMkLst>
            <pc:docMk/>
            <pc:sldMk cId="2164461410" sldId="282"/>
            <ac:picMk id="42" creationId="{1F5620B8-A2D8-4568-B566-F0453A0D9167}"/>
          </ac:picMkLst>
        </pc:picChg>
        <pc:picChg chg="add del">
          <ac:chgData name="Denzel See" userId="a4de199cb2839998" providerId="LiveId" clId="{53169B8B-D0B9-4AB8-8F66-478760FA5695}" dt="2023-06-05T16:17:43.744" v="5224" actId="26606"/>
          <ac:picMkLst>
            <pc:docMk/>
            <pc:sldMk cId="2164461410" sldId="282"/>
            <ac:picMk id="49" creationId="{419FDB25-3050-4009-9806-3000DDD1C083}"/>
          </ac:picMkLst>
        </pc:picChg>
        <pc:picChg chg="add del">
          <ac:chgData name="Denzel See" userId="a4de199cb2839998" providerId="LiveId" clId="{53169B8B-D0B9-4AB8-8F66-478760FA5695}" dt="2023-06-05T16:17:44.442" v="5227" actId="26606"/>
          <ac:picMkLst>
            <pc:docMk/>
            <pc:sldMk cId="2164461410" sldId="282"/>
            <ac:picMk id="56" creationId="{0446D9D3-6B41-4FCB-9575-24D062750FDA}"/>
          </ac:picMkLst>
        </pc:picChg>
        <pc:picChg chg="add del">
          <ac:chgData name="Denzel See" userId="a4de199cb2839998" providerId="LiveId" clId="{53169B8B-D0B9-4AB8-8F66-478760FA5695}" dt="2023-06-05T16:17:49.439" v="5230" actId="26606"/>
          <ac:picMkLst>
            <pc:docMk/>
            <pc:sldMk cId="2164461410" sldId="282"/>
            <ac:picMk id="60" creationId="{1F5620B8-A2D8-4568-B566-F0453A0D9167}"/>
          </ac:picMkLst>
        </pc:picChg>
        <pc:picChg chg="add del">
          <ac:chgData name="Denzel See" userId="a4de199cb2839998" providerId="LiveId" clId="{53169B8B-D0B9-4AB8-8F66-478760FA5695}" dt="2023-06-05T16:17:49.439" v="5230" actId="26606"/>
          <ac:picMkLst>
            <pc:docMk/>
            <pc:sldMk cId="2164461410" sldId="282"/>
            <ac:picMk id="66" creationId="{419FDB25-3050-4009-9806-3000DDD1C083}"/>
          </ac:picMkLst>
        </pc:picChg>
        <pc:cxnChg chg="add del">
          <ac:chgData name="Denzel See" userId="a4de199cb2839998" providerId="LiveId" clId="{53169B8B-D0B9-4AB8-8F66-478760FA5695}" dt="2023-06-05T16:17:24.829" v="5186" actId="26606"/>
          <ac:cxnSpMkLst>
            <pc:docMk/>
            <pc:sldMk cId="2164461410" sldId="282"/>
            <ac:cxnSpMk id="7" creationId="{1C7D2BA4-4B7A-4596-8BCC-5CF715423894}"/>
          </ac:cxnSpMkLst>
        </pc:cxnChg>
        <pc:cxnChg chg="add del">
          <ac:chgData name="Denzel See" userId="a4de199cb2839998" providerId="LiveId" clId="{53169B8B-D0B9-4AB8-8F66-478760FA5695}" dt="2023-06-05T16:17:24.829" v="5186" actId="26606"/>
          <ac:cxnSpMkLst>
            <pc:docMk/>
            <pc:sldMk cId="2164461410" sldId="282"/>
            <ac:cxnSpMk id="9" creationId="{4977F1E1-2B6F-4BB6-899F-67D8764D83C5}"/>
          </ac:cxnSpMkLst>
        </pc:cxnChg>
        <pc:cxnChg chg="add del">
          <ac:chgData name="Denzel See" userId="a4de199cb2839998" providerId="LiveId" clId="{53169B8B-D0B9-4AB8-8F66-478760FA5695}" dt="2023-06-05T16:17:23.265" v="5184" actId="26606"/>
          <ac:cxnSpMkLst>
            <pc:docMk/>
            <pc:sldMk cId="2164461410" sldId="282"/>
            <ac:cxnSpMk id="12" creationId="{1C7D2BA4-4B7A-4596-8BCC-5CF715423894}"/>
          </ac:cxnSpMkLst>
        </pc:cxnChg>
        <pc:cxnChg chg="add del">
          <ac:chgData name="Denzel See" userId="a4de199cb2839998" providerId="LiveId" clId="{53169B8B-D0B9-4AB8-8F66-478760FA5695}" dt="2023-06-05T16:17:23.265" v="5184" actId="26606"/>
          <ac:cxnSpMkLst>
            <pc:docMk/>
            <pc:sldMk cId="2164461410" sldId="282"/>
            <ac:cxnSpMk id="14" creationId="{4977F1E1-2B6F-4BB6-899F-67D8764D83C5}"/>
          </ac:cxnSpMkLst>
        </pc:cxnChg>
        <pc:cxnChg chg="add del">
          <ac:chgData name="Denzel See" userId="a4de199cb2839998" providerId="LiveId" clId="{53169B8B-D0B9-4AB8-8F66-478760FA5695}" dt="2023-06-05T16:17:23.265" v="5184" actId="26606"/>
          <ac:cxnSpMkLst>
            <pc:docMk/>
            <pc:sldMk cId="2164461410" sldId="282"/>
            <ac:cxnSpMk id="18" creationId="{65409EC7-69B1-45CC-8FB7-1964C1AB6720}"/>
          </ac:cxnSpMkLst>
        </pc:cxnChg>
        <pc:cxnChg chg="add del">
          <ac:chgData name="Denzel See" userId="a4de199cb2839998" providerId="LiveId" clId="{53169B8B-D0B9-4AB8-8F66-478760FA5695}" dt="2023-06-05T16:17:24.829" v="5186" actId="26606"/>
          <ac:cxnSpMkLst>
            <pc:docMk/>
            <pc:sldMk cId="2164461410" sldId="282"/>
            <ac:cxnSpMk id="20" creationId="{B61C4D9F-F4AF-4ED2-9310-56EB2E19C084}"/>
          </ac:cxnSpMkLst>
        </pc:cxnChg>
        <pc:cxnChg chg="add del">
          <ac:chgData name="Denzel See" userId="a4de199cb2839998" providerId="LiveId" clId="{53169B8B-D0B9-4AB8-8F66-478760FA5695}" dt="2023-06-05T16:17:49.439" v="5230" actId="26606"/>
          <ac:cxnSpMkLst>
            <pc:docMk/>
            <pc:sldMk cId="2164461410" sldId="282"/>
            <ac:cxnSpMk id="21" creationId="{1C7D2BA4-4B7A-4596-8BCC-5CF715423894}"/>
          </ac:cxnSpMkLst>
        </pc:cxnChg>
        <pc:cxnChg chg="add del">
          <ac:chgData name="Denzel See" userId="a4de199cb2839998" providerId="LiveId" clId="{53169B8B-D0B9-4AB8-8F66-478760FA5695}" dt="2023-06-05T16:17:49.439" v="5230" actId="26606"/>
          <ac:cxnSpMkLst>
            <pc:docMk/>
            <pc:sldMk cId="2164461410" sldId="282"/>
            <ac:cxnSpMk id="23" creationId="{4977F1E1-2B6F-4BB6-899F-67D8764D83C5}"/>
          </ac:cxnSpMkLst>
        </pc:cxnChg>
        <pc:cxnChg chg="add del">
          <ac:chgData name="Denzel See" userId="a4de199cb2839998" providerId="LiveId" clId="{53169B8B-D0B9-4AB8-8F66-478760FA5695}" dt="2023-06-05T16:17:24.829" v="5186" actId="26606"/>
          <ac:cxnSpMkLst>
            <pc:docMk/>
            <pc:sldMk cId="2164461410" sldId="282"/>
            <ac:cxnSpMk id="24" creationId="{8063EF0F-7BC0-4CFB-AB98-20A8DD91D70F}"/>
          </ac:cxnSpMkLst>
        </pc:cxnChg>
        <pc:cxnChg chg="add del">
          <ac:chgData name="Denzel See" userId="a4de199cb2839998" providerId="LiveId" clId="{53169B8B-D0B9-4AB8-8F66-478760FA5695}" dt="2023-06-05T16:17:49.439" v="5230" actId="26606"/>
          <ac:cxnSpMkLst>
            <pc:docMk/>
            <pc:sldMk cId="2164461410" sldId="282"/>
            <ac:cxnSpMk id="28" creationId="{B61C4D9F-F4AF-4ED2-9310-56EB2E19C084}"/>
          </ac:cxnSpMkLst>
        </pc:cxnChg>
        <pc:cxnChg chg="add del">
          <ac:chgData name="Denzel See" userId="a4de199cb2839998" providerId="LiveId" clId="{53169B8B-D0B9-4AB8-8F66-478760FA5695}" dt="2023-06-05T16:17:49.439" v="5230" actId="26606"/>
          <ac:cxnSpMkLst>
            <pc:docMk/>
            <pc:sldMk cId="2164461410" sldId="282"/>
            <ac:cxnSpMk id="30" creationId="{8063EF0F-7BC0-4CFB-AB98-20A8DD91D70F}"/>
          </ac:cxnSpMkLst>
        </pc:cxnChg>
        <pc:cxnChg chg="add del">
          <ac:chgData name="Denzel See" userId="a4de199cb2839998" providerId="LiveId" clId="{53169B8B-D0B9-4AB8-8F66-478760FA5695}" dt="2023-06-05T16:17:42.812" v="5221" actId="26606"/>
          <ac:cxnSpMkLst>
            <pc:docMk/>
            <pc:sldMk cId="2164461410" sldId="282"/>
            <ac:cxnSpMk id="37" creationId="{7FFB1710-F59A-4B72-91E4-53C2300B705D}"/>
          </ac:cxnSpMkLst>
        </pc:cxnChg>
        <pc:cxnChg chg="add del">
          <ac:chgData name="Denzel See" userId="a4de199cb2839998" providerId="LiveId" clId="{53169B8B-D0B9-4AB8-8F66-478760FA5695}" dt="2023-06-05T16:17:43.744" v="5224" actId="26606"/>
          <ac:cxnSpMkLst>
            <pc:docMk/>
            <pc:sldMk cId="2164461410" sldId="282"/>
            <ac:cxnSpMk id="39" creationId="{1C7D2BA4-4B7A-4596-8BCC-5CF715423894}"/>
          </ac:cxnSpMkLst>
        </pc:cxnChg>
        <pc:cxnChg chg="add del">
          <ac:chgData name="Denzel See" userId="a4de199cb2839998" providerId="LiveId" clId="{53169B8B-D0B9-4AB8-8F66-478760FA5695}" dt="2023-06-05T16:17:43.744" v="5224" actId="26606"/>
          <ac:cxnSpMkLst>
            <pc:docMk/>
            <pc:sldMk cId="2164461410" sldId="282"/>
            <ac:cxnSpMk id="41" creationId="{4977F1E1-2B6F-4BB6-899F-67D8764D83C5}"/>
          </ac:cxnSpMkLst>
        </pc:cxnChg>
        <pc:cxnChg chg="add del">
          <ac:chgData name="Denzel See" userId="a4de199cb2839998" providerId="LiveId" clId="{53169B8B-D0B9-4AB8-8F66-478760FA5695}" dt="2023-06-05T16:17:43.744" v="5224" actId="26606"/>
          <ac:cxnSpMkLst>
            <pc:docMk/>
            <pc:sldMk cId="2164461410" sldId="282"/>
            <ac:cxnSpMk id="47" creationId="{B61C4D9F-F4AF-4ED2-9310-56EB2E19C084}"/>
          </ac:cxnSpMkLst>
        </pc:cxnChg>
        <pc:cxnChg chg="add del">
          <ac:chgData name="Denzel See" userId="a4de199cb2839998" providerId="LiveId" clId="{53169B8B-D0B9-4AB8-8F66-478760FA5695}" dt="2023-06-05T16:17:43.744" v="5224" actId="26606"/>
          <ac:cxnSpMkLst>
            <pc:docMk/>
            <pc:sldMk cId="2164461410" sldId="282"/>
            <ac:cxnSpMk id="51" creationId="{8063EF0F-7BC0-4CFB-AB98-20A8DD91D70F}"/>
          </ac:cxnSpMkLst>
        </pc:cxnChg>
        <pc:cxnChg chg="add del">
          <ac:chgData name="Denzel See" userId="a4de199cb2839998" providerId="LiveId" clId="{53169B8B-D0B9-4AB8-8F66-478760FA5695}" dt="2023-06-05T16:17:44.442" v="5227" actId="26606"/>
          <ac:cxnSpMkLst>
            <pc:docMk/>
            <pc:sldMk cId="2164461410" sldId="282"/>
            <ac:cxnSpMk id="55" creationId="{B53949AE-122B-4DB6-87D4-A568D2A1DAA4}"/>
          </ac:cxnSpMkLst>
        </pc:cxnChg>
        <pc:cxnChg chg="add del">
          <ac:chgData name="Denzel See" userId="a4de199cb2839998" providerId="LiveId" clId="{53169B8B-D0B9-4AB8-8F66-478760FA5695}" dt="2023-06-05T16:17:44.442" v="5227" actId="26606"/>
          <ac:cxnSpMkLst>
            <pc:docMk/>
            <pc:sldMk cId="2164461410" sldId="282"/>
            <ac:cxnSpMk id="57" creationId="{28033013-E1F0-4ADF-A097-D63ECD4A0111}"/>
          </ac:cxnSpMkLst>
        </pc:cxnChg>
        <pc:cxnChg chg="add del">
          <ac:chgData name="Denzel See" userId="a4de199cb2839998" providerId="LiveId" clId="{53169B8B-D0B9-4AB8-8F66-478760FA5695}" dt="2023-06-05T16:17:49.439" v="5230" actId="26606"/>
          <ac:cxnSpMkLst>
            <pc:docMk/>
            <pc:sldMk cId="2164461410" sldId="282"/>
            <ac:cxnSpMk id="61" creationId="{1C7D2BA4-4B7A-4596-8BCC-5CF715423894}"/>
          </ac:cxnSpMkLst>
        </pc:cxnChg>
        <pc:cxnChg chg="add del">
          <ac:chgData name="Denzel See" userId="a4de199cb2839998" providerId="LiveId" clId="{53169B8B-D0B9-4AB8-8F66-478760FA5695}" dt="2023-06-05T16:17:49.439" v="5230" actId="26606"/>
          <ac:cxnSpMkLst>
            <pc:docMk/>
            <pc:sldMk cId="2164461410" sldId="282"/>
            <ac:cxnSpMk id="62" creationId="{4977F1E1-2B6F-4BB6-899F-67D8764D83C5}"/>
          </ac:cxnSpMkLst>
        </pc:cxnChg>
        <pc:cxnChg chg="add del">
          <ac:chgData name="Denzel See" userId="a4de199cb2839998" providerId="LiveId" clId="{53169B8B-D0B9-4AB8-8F66-478760FA5695}" dt="2023-06-05T16:17:49.439" v="5230" actId="26606"/>
          <ac:cxnSpMkLst>
            <pc:docMk/>
            <pc:sldMk cId="2164461410" sldId="282"/>
            <ac:cxnSpMk id="65" creationId="{B61C4D9F-F4AF-4ED2-9310-56EB2E19C084}"/>
          </ac:cxnSpMkLst>
        </pc:cxnChg>
        <pc:cxnChg chg="add del">
          <ac:chgData name="Denzel See" userId="a4de199cb2839998" providerId="LiveId" clId="{53169B8B-D0B9-4AB8-8F66-478760FA5695}" dt="2023-06-05T16:17:49.439" v="5230" actId="26606"/>
          <ac:cxnSpMkLst>
            <pc:docMk/>
            <pc:sldMk cId="2164461410" sldId="282"/>
            <ac:cxnSpMk id="67" creationId="{8063EF0F-7BC0-4CFB-AB98-20A8DD91D70F}"/>
          </ac:cxnSpMkLst>
        </pc:cxnChg>
      </pc:sldChg>
      <pc:sldChg chg="addSp delSp modSp new mod setBg">
        <pc:chgData name="Denzel See" userId="a4de199cb2839998" providerId="LiveId" clId="{53169B8B-D0B9-4AB8-8F66-478760FA5695}" dt="2023-06-08T07:36:02.184" v="7720" actId="20577"/>
        <pc:sldMkLst>
          <pc:docMk/>
          <pc:sldMk cId="1105792451" sldId="283"/>
        </pc:sldMkLst>
        <pc:spChg chg="mod">
          <ac:chgData name="Denzel See" userId="a4de199cb2839998" providerId="LiveId" clId="{53169B8B-D0B9-4AB8-8F66-478760FA5695}" dt="2023-06-06T11:34:56.317" v="7388" actId="26606"/>
          <ac:spMkLst>
            <pc:docMk/>
            <pc:sldMk cId="1105792451" sldId="283"/>
            <ac:spMk id="2" creationId="{96163431-1C14-0DA6-D2FB-DEFC46390A76}"/>
          </ac:spMkLst>
        </pc:spChg>
        <pc:spChg chg="add mod">
          <ac:chgData name="Denzel See" userId="a4de199cb2839998" providerId="LiveId" clId="{53169B8B-D0B9-4AB8-8F66-478760FA5695}" dt="2023-06-08T07:36:02.184" v="7720" actId="20577"/>
          <ac:spMkLst>
            <pc:docMk/>
            <pc:sldMk cId="1105792451" sldId="283"/>
            <ac:spMk id="5" creationId="{7A752560-A820-B680-9C28-917AFFA56DCE}"/>
          </ac:spMkLst>
        </pc:spChg>
        <pc:spChg chg="add del">
          <ac:chgData name="Denzel See" userId="a4de199cb2839998" providerId="LiveId" clId="{53169B8B-D0B9-4AB8-8F66-478760FA5695}" dt="2023-06-08T07:35:15.353" v="7608" actId="26606"/>
          <ac:spMkLst>
            <pc:docMk/>
            <pc:sldMk cId="1105792451" sldId="283"/>
            <ac:spMk id="10" creationId="{1CE580D1-F917-4567-AFB4-99AA9B52ADF0}"/>
          </ac:spMkLst>
        </pc:spChg>
        <pc:spChg chg="add del">
          <ac:chgData name="Denzel See" userId="a4de199cb2839998" providerId="LiveId" clId="{53169B8B-D0B9-4AB8-8F66-478760FA5695}" dt="2023-06-06T11:32:16.403" v="7216" actId="26606"/>
          <ac:spMkLst>
            <pc:docMk/>
            <pc:sldMk cId="1105792451" sldId="283"/>
            <ac:spMk id="13" creationId="{1CE580D1-F917-4567-AFB4-99AA9B52ADF0}"/>
          </ac:spMkLst>
        </pc:spChg>
        <pc:spChg chg="add del">
          <ac:chgData name="Denzel See" userId="a4de199cb2839998" providerId="LiveId" clId="{53169B8B-D0B9-4AB8-8F66-478760FA5695}" dt="2023-06-08T07:35:15.353" v="7608" actId="26606"/>
          <ac:spMkLst>
            <pc:docMk/>
            <pc:sldMk cId="1105792451" sldId="283"/>
            <ac:spMk id="16" creationId="{021A4066-B261-49FE-952E-A0FE3EE75CD2}"/>
          </ac:spMkLst>
        </pc:spChg>
        <pc:spChg chg="add del">
          <ac:chgData name="Denzel See" userId="a4de199cb2839998" providerId="LiveId" clId="{53169B8B-D0B9-4AB8-8F66-478760FA5695}" dt="2023-06-08T07:35:15.353" v="7608" actId="26606"/>
          <ac:spMkLst>
            <pc:docMk/>
            <pc:sldMk cId="1105792451" sldId="283"/>
            <ac:spMk id="20" creationId="{81958111-BC13-4D45-AB27-0C2C83F9BA64}"/>
          </ac:spMkLst>
        </pc:spChg>
        <pc:spChg chg="add del">
          <ac:chgData name="Denzel See" userId="a4de199cb2839998" providerId="LiveId" clId="{53169B8B-D0B9-4AB8-8F66-478760FA5695}" dt="2023-06-06T11:32:16.403" v="7216" actId="26606"/>
          <ac:spMkLst>
            <pc:docMk/>
            <pc:sldMk cId="1105792451" sldId="283"/>
            <ac:spMk id="21" creationId="{021A4066-B261-49FE-952E-A0FE3EE75CD2}"/>
          </ac:spMkLst>
        </pc:spChg>
        <pc:spChg chg="add del">
          <ac:chgData name="Denzel See" userId="a4de199cb2839998" providerId="LiveId" clId="{53169B8B-D0B9-4AB8-8F66-478760FA5695}" dt="2023-06-06T11:32:16.403" v="7216" actId="26606"/>
          <ac:spMkLst>
            <pc:docMk/>
            <pc:sldMk cId="1105792451" sldId="283"/>
            <ac:spMk id="25" creationId="{81958111-BC13-4D45-AB27-0C2C83F9BA64}"/>
          </ac:spMkLst>
        </pc:spChg>
        <pc:spChg chg="add del">
          <ac:chgData name="Denzel See" userId="a4de199cb2839998" providerId="LiveId" clId="{53169B8B-D0B9-4AB8-8F66-478760FA5695}" dt="2023-06-08T07:35:15.323" v="7607" actId="26606"/>
          <ac:spMkLst>
            <pc:docMk/>
            <pc:sldMk cId="1105792451" sldId="283"/>
            <ac:spMk id="34" creationId="{1CE580D1-F917-4567-AFB4-99AA9B52ADF0}"/>
          </ac:spMkLst>
        </pc:spChg>
        <pc:spChg chg="add del">
          <ac:chgData name="Denzel See" userId="a4de199cb2839998" providerId="LiveId" clId="{53169B8B-D0B9-4AB8-8F66-478760FA5695}" dt="2023-06-08T07:35:15.323" v="7607" actId="26606"/>
          <ac:spMkLst>
            <pc:docMk/>
            <pc:sldMk cId="1105792451" sldId="283"/>
            <ac:spMk id="42" creationId="{021A4066-B261-49FE-952E-A0FE3EE75CD2}"/>
          </ac:spMkLst>
        </pc:spChg>
        <pc:spChg chg="add del">
          <ac:chgData name="Denzel See" userId="a4de199cb2839998" providerId="LiveId" clId="{53169B8B-D0B9-4AB8-8F66-478760FA5695}" dt="2023-06-08T07:35:15.323" v="7607" actId="26606"/>
          <ac:spMkLst>
            <pc:docMk/>
            <pc:sldMk cId="1105792451" sldId="283"/>
            <ac:spMk id="46" creationId="{81958111-BC13-4D45-AB27-0C2C83F9BA64}"/>
          </ac:spMkLst>
        </pc:spChg>
        <pc:spChg chg="add">
          <ac:chgData name="Denzel See" userId="a4de199cb2839998" providerId="LiveId" clId="{53169B8B-D0B9-4AB8-8F66-478760FA5695}" dt="2023-06-08T07:35:15.353" v="7608" actId="26606"/>
          <ac:spMkLst>
            <pc:docMk/>
            <pc:sldMk cId="1105792451" sldId="283"/>
            <ac:spMk id="57" creationId="{0CABCAE3-64FC-4149-819F-2C1812824154}"/>
          </ac:spMkLst>
        </pc:spChg>
        <pc:spChg chg="add">
          <ac:chgData name="Denzel See" userId="a4de199cb2839998" providerId="LiveId" clId="{53169B8B-D0B9-4AB8-8F66-478760FA5695}" dt="2023-06-08T07:35:15.353" v="7608" actId="26606"/>
          <ac:spMkLst>
            <pc:docMk/>
            <pc:sldMk cId="1105792451" sldId="283"/>
            <ac:spMk id="61" creationId="{3193BA5C-B8F3-4972-BA54-014C48FAFA42}"/>
          </ac:spMkLst>
        </pc:spChg>
        <pc:spChg chg="add">
          <ac:chgData name="Denzel See" userId="a4de199cb2839998" providerId="LiveId" clId="{53169B8B-D0B9-4AB8-8F66-478760FA5695}" dt="2023-06-08T07:35:15.353" v="7608" actId="26606"/>
          <ac:spMkLst>
            <pc:docMk/>
            <pc:sldMk cId="1105792451" sldId="283"/>
            <ac:spMk id="63" creationId="{05B93327-222A-4DAC-9163-371BF44CDB0C}"/>
          </ac:spMkLst>
        </pc:spChg>
        <pc:spChg chg="add">
          <ac:chgData name="Denzel See" userId="a4de199cb2839998" providerId="LiveId" clId="{53169B8B-D0B9-4AB8-8F66-478760FA5695}" dt="2023-06-08T07:35:15.353" v="7608" actId="26606"/>
          <ac:spMkLst>
            <pc:docMk/>
            <pc:sldMk cId="1105792451" sldId="283"/>
            <ac:spMk id="67" creationId="{56388820-A63D-463C-9DBC-060A5ABE33B6}"/>
          </ac:spMkLst>
        </pc:spChg>
        <pc:grpChg chg="add del">
          <ac:chgData name="Denzel See" userId="a4de199cb2839998" providerId="LiveId" clId="{53169B8B-D0B9-4AB8-8F66-478760FA5695}" dt="2023-06-08T07:35:15.353" v="7608" actId="26606"/>
          <ac:grpSpMkLst>
            <pc:docMk/>
            <pc:sldMk cId="1105792451" sldId="283"/>
            <ac:grpSpMk id="22" creationId="{82188758-E18A-4CE5-9D03-F4BF5D887C3F}"/>
          </ac:grpSpMkLst>
        </pc:grpChg>
        <pc:grpChg chg="add del">
          <ac:chgData name="Denzel See" userId="a4de199cb2839998" providerId="LiveId" clId="{53169B8B-D0B9-4AB8-8F66-478760FA5695}" dt="2023-06-06T11:32:16.403" v="7216" actId="26606"/>
          <ac:grpSpMkLst>
            <pc:docMk/>
            <pc:sldMk cId="1105792451" sldId="283"/>
            <ac:grpSpMk id="27" creationId="{82188758-E18A-4CE5-9D03-F4BF5D887C3F}"/>
          </ac:grpSpMkLst>
        </pc:grpChg>
        <pc:grpChg chg="add del">
          <ac:chgData name="Denzel See" userId="a4de199cb2839998" providerId="LiveId" clId="{53169B8B-D0B9-4AB8-8F66-478760FA5695}" dt="2023-06-08T07:35:15.323" v="7607" actId="26606"/>
          <ac:grpSpMkLst>
            <pc:docMk/>
            <pc:sldMk cId="1105792451" sldId="283"/>
            <ac:grpSpMk id="48" creationId="{82188758-E18A-4CE5-9D03-F4BF5D887C3F}"/>
          </ac:grpSpMkLst>
        </pc:grpChg>
        <pc:grpChg chg="add">
          <ac:chgData name="Denzel See" userId="a4de199cb2839998" providerId="LiveId" clId="{53169B8B-D0B9-4AB8-8F66-478760FA5695}" dt="2023-06-08T07:35:15.353" v="7608" actId="26606"/>
          <ac:grpSpMkLst>
            <pc:docMk/>
            <pc:sldMk cId="1105792451" sldId="283"/>
            <ac:grpSpMk id="64" creationId="{14EE34E3-F117-4487-8ACF-33DA65FA11B3}"/>
          </ac:grpSpMkLst>
        </pc:grpChg>
        <pc:picChg chg="add del mod">
          <ac:chgData name="Denzel See" userId="a4de199cb2839998" providerId="LiveId" clId="{53169B8B-D0B9-4AB8-8F66-478760FA5695}" dt="2023-06-06T11:30:13.417" v="7150" actId="478"/>
          <ac:picMkLst>
            <pc:docMk/>
            <pc:sldMk cId="1105792451" sldId="283"/>
            <ac:picMk id="4" creationId="{109A1F33-1757-550F-3C3E-F55BFBA5E8BD}"/>
          </ac:picMkLst>
        </pc:picChg>
        <pc:picChg chg="add mod">
          <ac:chgData name="Denzel See" userId="a4de199cb2839998" providerId="LiveId" clId="{53169B8B-D0B9-4AB8-8F66-478760FA5695}" dt="2023-06-08T07:35:15.353" v="7608" actId="26606"/>
          <ac:picMkLst>
            <pc:docMk/>
            <pc:sldMk cId="1105792451" sldId="283"/>
            <ac:picMk id="4" creationId="{C80D0C61-D480-6DBD-DD42-FE78B91AFA61}"/>
          </ac:picMkLst>
        </pc:picChg>
        <pc:picChg chg="add del mod">
          <ac:chgData name="Denzel See" userId="a4de199cb2839998" providerId="LiveId" clId="{53169B8B-D0B9-4AB8-8F66-478760FA5695}" dt="2023-06-06T11:31:04.570" v="7158" actId="478"/>
          <ac:picMkLst>
            <pc:docMk/>
            <pc:sldMk cId="1105792451" sldId="283"/>
            <ac:picMk id="6" creationId="{E01BA67D-26E2-35B8-832F-D37D625D4D3C}"/>
          </ac:picMkLst>
        </pc:picChg>
        <pc:picChg chg="add del mod">
          <ac:chgData name="Denzel See" userId="a4de199cb2839998" providerId="LiveId" clId="{53169B8B-D0B9-4AB8-8F66-478760FA5695}" dt="2023-06-08T07:34:52.424" v="7604" actId="478"/>
          <ac:picMkLst>
            <pc:docMk/>
            <pc:sldMk cId="1105792451" sldId="283"/>
            <ac:picMk id="8" creationId="{83AAB533-1308-47D4-5927-0DABDC9287A3}"/>
          </ac:picMkLst>
        </pc:picChg>
        <pc:picChg chg="add del">
          <ac:chgData name="Denzel See" userId="a4de199cb2839998" providerId="LiveId" clId="{53169B8B-D0B9-4AB8-8F66-478760FA5695}" dt="2023-06-08T07:35:15.353" v="7608" actId="26606"/>
          <ac:picMkLst>
            <pc:docMk/>
            <pc:sldMk cId="1105792451" sldId="283"/>
            <ac:picMk id="11" creationId="{1F5620B8-A2D8-4568-B566-F0453A0D9167}"/>
          </ac:picMkLst>
        </pc:picChg>
        <pc:picChg chg="add del">
          <ac:chgData name="Denzel See" userId="a4de199cb2839998" providerId="LiveId" clId="{53169B8B-D0B9-4AB8-8F66-478760FA5695}" dt="2023-06-06T11:32:16.403" v="7216" actId="26606"/>
          <ac:picMkLst>
            <pc:docMk/>
            <pc:sldMk cId="1105792451" sldId="283"/>
            <ac:picMk id="15" creationId="{1F5620B8-A2D8-4568-B566-F0453A0D9167}"/>
          </ac:picMkLst>
        </pc:picChg>
        <pc:picChg chg="add del">
          <ac:chgData name="Denzel See" userId="a4de199cb2839998" providerId="LiveId" clId="{53169B8B-D0B9-4AB8-8F66-478760FA5695}" dt="2023-06-08T07:35:15.353" v="7608" actId="26606"/>
          <ac:picMkLst>
            <pc:docMk/>
            <pc:sldMk cId="1105792451" sldId="283"/>
            <ac:picMk id="24" creationId="{D42F4933-2ECF-4EE5-BCE4-F19E3CA609FE}"/>
          </ac:picMkLst>
        </pc:picChg>
        <pc:picChg chg="add del">
          <ac:chgData name="Denzel See" userId="a4de199cb2839998" providerId="LiveId" clId="{53169B8B-D0B9-4AB8-8F66-478760FA5695}" dt="2023-06-06T11:32:16.403" v="7216" actId="26606"/>
          <ac:picMkLst>
            <pc:docMk/>
            <pc:sldMk cId="1105792451" sldId="283"/>
            <ac:picMk id="31" creationId="{D42F4933-2ECF-4EE5-BCE4-F19E3CA609FE}"/>
          </ac:picMkLst>
        </pc:picChg>
        <pc:picChg chg="add del">
          <ac:chgData name="Denzel See" userId="a4de199cb2839998" providerId="LiveId" clId="{53169B8B-D0B9-4AB8-8F66-478760FA5695}" dt="2023-06-08T07:35:15.323" v="7607" actId="26606"/>
          <ac:picMkLst>
            <pc:docMk/>
            <pc:sldMk cId="1105792451" sldId="283"/>
            <ac:picMk id="36" creationId="{1F5620B8-A2D8-4568-B566-F0453A0D9167}"/>
          </ac:picMkLst>
        </pc:picChg>
        <pc:picChg chg="add del">
          <ac:chgData name="Denzel See" userId="a4de199cb2839998" providerId="LiveId" clId="{53169B8B-D0B9-4AB8-8F66-478760FA5695}" dt="2023-06-08T07:35:15.323" v="7607" actId="26606"/>
          <ac:picMkLst>
            <pc:docMk/>
            <pc:sldMk cId="1105792451" sldId="283"/>
            <ac:picMk id="52" creationId="{D42F4933-2ECF-4EE5-BCE4-F19E3CA609FE}"/>
          </ac:picMkLst>
        </pc:picChg>
        <pc:picChg chg="add">
          <ac:chgData name="Denzel See" userId="a4de199cb2839998" providerId="LiveId" clId="{53169B8B-D0B9-4AB8-8F66-478760FA5695}" dt="2023-06-08T07:35:15.353" v="7608" actId="26606"/>
          <ac:picMkLst>
            <pc:docMk/>
            <pc:sldMk cId="1105792451" sldId="283"/>
            <ac:picMk id="58" creationId="{012FDCFE-9AD2-4D8A-8CBF-B3AA37EBF6DD}"/>
          </ac:picMkLst>
        </pc:picChg>
        <pc:picChg chg="add">
          <ac:chgData name="Denzel See" userId="a4de199cb2839998" providerId="LiveId" clId="{53169B8B-D0B9-4AB8-8F66-478760FA5695}" dt="2023-06-08T07:35:15.353" v="7608" actId="26606"/>
          <ac:picMkLst>
            <pc:docMk/>
            <pc:sldMk cId="1105792451" sldId="283"/>
            <ac:picMk id="68" creationId="{C04ED70F-D6FD-4EB1-A171-D30F885FE73E}"/>
          </ac:picMkLst>
        </pc:picChg>
        <pc:cxnChg chg="add del">
          <ac:chgData name="Denzel See" userId="a4de199cb2839998" providerId="LiveId" clId="{53169B8B-D0B9-4AB8-8F66-478760FA5695}" dt="2023-06-08T07:35:15.353" v="7608" actId="26606"/>
          <ac:cxnSpMkLst>
            <pc:docMk/>
            <pc:sldMk cId="1105792451" sldId="283"/>
            <ac:cxnSpMk id="12" creationId="{1C7D2BA4-4B7A-4596-8BCC-5CF715423894}"/>
          </ac:cxnSpMkLst>
        </pc:cxnChg>
        <pc:cxnChg chg="add del">
          <ac:chgData name="Denzel See" userId="a4de199cb2839998" providerId="LiveId" clId="{53169B8B-D0B9-4AB8-8F66-478760FA5695}" dt="2023-06-08T07:35:15.353" v="7608" actId="26606"/>
          <ac:cxnSpMkLst>
            <pc:docMk/>
            <pc:sldMk cId="1105792451" sldId="283"/>
            <ac:cxnSpMk id="14" creationId="{C9D4B225-18E9-4C5B-94D8-2ABE6D161E4A}"/>
          </ac:cxnSpMkLst>
        </pc:cxnChg>
        <pc:cxnChg chg="add del">
          <ac:chgData name="Denzel See" userId="a4de199cb2839998" providerId="LiveId" clId="{53169B8B-D0B9-4AB8-8F66-478760FA5695}" dt="2023-06-06T11:32:16.403" v="7216" actId="26606"/>
          <ac:cxnSpMkLst>
            <pc:docMk/>
            <pc:sldMk cId="1105792451" sldId="283"/>
            <ac:cxnSpMk id="17" creationId="{1C7D2BA4-4B7A-4596-8BCC-5CF715423894}"/>
          </ac:cxnSpMkLst>
        </pc:cxnChg>
        <pc:cxnChg chg="add del">
          <ac:chgData name="Denzel See" userId="a4de199cb2839998" providerId="LiveId" clId="{53169B8B-D0B9-4AB8-8F66-478760FA5695}" dt="2023-06-08T07:35:15.353" v="7608" actId="26606"/>
          <ac:cxnSpMkLst>
            <pc:docMk/>
            <pc:sldMk cId="1105792451" sldId="283"/>
            <ac:cxnSpMk id="18" creationId="{381B4579-E2EA-4BD7-94FF-0A0BEE135C6B}"/>
          </ac:cxnSpMkLst>
        </pc:cxnChg>
        <pc:cxnChg chg="add del">
          <ac:chgData name="Denzel See" userId="a4de199cb2839998" providerId="LiveId" clId="{53169B8B-D0B9-4AB8-8F66-478760FA5695}" dt="2023-06-06T11:32:16.403" v="7216" actId="26606"/>
          <ac:cxnSpMkLst>
            <pc:docMk/>
            <pc:sldMk cId="1105792451" sldId="283"/>
            <ac:cxnSpMk id="19" creationId="{C9D4B225-18E9-4C5B-94D8-2ABE6D161E4A}"/>
          </ac:cxnSpMkLst>
        </pc:cxnChg>
        <pc:cxnChg chg="add del">
          <ac:chgData name="Denzel See" userId="a4de199cb2839998" providerId="LiveId" clId="{53169B8B-D0B9-4AB8-8F66-478760FA5695}" dt="2023-06-06T11:32:16.403" v="7216" actId="26606"/>
          <ac:cxnSpMkLst>
            <pc:docMk/>
            <pc:sldMk cId="1105792451" sldId="283"/>
            <ac:cxnSpMk id="23" creationId="{381B4579-E2EA-4BD7-94FF-0A0BEE135C6B}"/>
          </ac:cxnSpMkLst>
        </pc:cxnChg>
        <pc:cxnChg chg="add del">
          <ac:chgData name="Denzel See" userId="a4de199cb2839998" providerId="LiveId" clId="{53169B8B-D0B9-4AB8-8F66-478760FA5695}" dt="2023-06-08T07:35:15.353" v="7608" actId="26606"/>
          <ac:cxnSpMkLst>
            <pc:docMk/>
            <pc:sldMk cId="1105792451" sldId="283"/>
            <ac:cxnSpMk id="26" creationId="{C6FAC23C-014D-4AC5-AD1B-36F7D0E7EF32}"/>
          </ac:cxnSpMkLst>
        </pc:cxnChg>
        <pc:cxnChg chg="add del">
          <ac:chgData name="Denzel See" userId="a4de199cb2839998" providerId="LiveId" clId="{53169B8B-D0B9-4AB8-8F66-478760FA5695}" dt="2023-06-06T11:32:16.403" v="7216" actId="26606"/>
          <ac:cxnSpMkLst>
            <pc:docMk/>
            <pc:sldMk cId="1105792451" sldId="283"/>
            <ac:cxnSpMk id="33" creationId="{C6FAC23C-014D-4AC5-AD1B-36F7D0E7EF32}"/>
          </ac:cxnSpMkLst>
        </pc:cxnChg>
        <pc:cxnChg chg="add del">
          <ac:chgData name="Denzel See" userId="a4de199cb2839998" providerId="LiveId" clId="{53169B8B-D0B9-4AB8-8F66-478760FA5695}" dt="2023-06-08T07:35:15.323" v="7607" actId="26606"/>
          <ac:cxnSpMkLst>
            <pc:docMk/>
            <pc:sldMk cId="1105792451" sldId="283"/>
            <ac:cxnSpMk id="38" creationId="{1C7D2BA4-4B7A-4596-8BCC-5CF715423894}"/>
          </ac:cxnSpMkLst>
        </pc:cxnChg>
        <pc:cxnChg chg="add del">
          <ac:chgData name="Denzel See" userId="a4de199cb2839998" providerId="LiveId" clId="{53169B8B-D0B9-4AB8-8F66-478760FA5695}" dt="2023-06-08T07:35:15.323" v="7607" actId="26606"/>
          <ac:cxnSpMkLst>
            <pc:docMk/>
            <pc:sldMk cId="1105792451" sldId="283"/>
            <ac:cxnSpMk id="40" creationId="{C9D4B225-18E9-4C5B-94D8-2ABE6D161E4A}"/>
          </ac:cxnSpMkLst>
        </pc:cxnChg>
        <pc:cxnChg chg="add del">
          <ac:chgData name="Denzel See" userId="a4de199cb2839998" providerId="LiveId" clId="{53169B8B-D0B9-4AB8-8F66-478760FA5695}" dt="2023-06-08T07:35:15.323" v="7607" actId="26606"/>
          <ac:cxnSpMkLst>
            <pc:docMk/>
            <pc:sldMk cId="1105792451" sldId="283"/>
            <ac:cxnSpMk id="44" creationId="{381B4579-E2EA-4BD7-94FF-0A0BEE135C6B}"/>
          </ac:cxnSpMkLst>
        </pc:cxnChg>
        <pc:cxnChg chg="add del">
          <ac:chgData name="Denzel See" userId="a4de199cb2839998" providerId="LiveId" clId="{53169B8B-D0B9-4AB8-8F66-478760FA5695}" dt="2023-06-08T07:35:15.323" v="7607" actId="26606"/>
          <ac:cxnSpMkLst>
            <pc:docMk/>
            <pc:sldMk cId="1105792451" sldId="283"/>
            <ac:cxnSpMk id="54" creationId="{C6FAC23C-014D-4AC5-AD1B-36F7D0E7EF32}"/>
          </ac:cxnSpMkLst>
        </pc:cxnChg>
        <pc:cxnChg chg="add">
          <ac:chgData name="Denzel See" userId="a4de199cb2839998" providerId="LiveId" clId="{53169B8B-D0B9-4AB8-8F66-478760FA5695}" dt="2023-06-08T07:35:15.353" v="7608" actId="26606"/>
          <ac:cxnSpMkLst>
            <pc:docMk/>
            <pc:sldMk cId="1105792451" sldId="283"/>
            <ac:cxnSpMk id="56" creationId="{DA26CAE9-74C4-4EDD-8A80-77F79EAA86F4}"/>
          </ac:cxnSpMkLst>
        </pc:cxnChg>
        <pc:cxnChg chg="add">
          <ac:chgData name="Denzel See" userId="a4de199cb2839998" providerId="LiveId" clId="{53169B8B-D0B9-4AB8-8F66-478760FA5695}" dt="2023-06-08T07:35:15.353" v="7608" actId="26606"/>
          <ac:cxnSpMkLst>
            <pc:docMk/>
            <pc:sldMk cId="1105792451" sldId="283"/>
            <ac:cxnSpMk id="59" creationId="{FBD463FC-4CA8-4FF4-85A3-AF9F4B98D210}"/>
          </ac:cxnSpMkLst>
        </pc:cxnChg>
        <pc:cxnChg chg="add">
          <ac:chgData name="Denzel See" userId="a4de199cb2839998" providerId="LiveId" clId="{53169B8B-D0B9-4AB8-8F66-478760FA5695}" dt="2023-06-08T07:35:15.353" v="7608" actId="26606"/>
          <ac:cxnSpMkLst>
            <pc:docMk/>
            <pc:sldMk cId="1105792451" sldId="283"/>
            <ac:cxnSpMk id="60" creationId="{A56012FD-74A8-4C91-B318-435CF2B71927}"/>
          </ac:cxnSpMkLst>
        </pc:cxnChg>
        <pc:cxnChg chg="add">
          <ac:chgData name="Denzel See" userId="a4de199cb2839998" providerId="LiveId" clId="{53169B8B-D0B9-4AB8-8F66-478760FA5695}" dt="2023-06-08T07:35:15.353" v="7608" actId="26606"/>
          <ac:cxnSpMkLst>
            <pc:docMk/>
            <pc:sldMk cId="1105792451" sldId="283"/>
            <ac:cxnSpMk id="62" creationId="{D7162BAB-C25E-4CE9-B87C-F118DC7E7C22}"/>
          </ac:cxnSpMkLst>
        </pc:cxnChg>
      </pc:sldChg>
      <pc:sldChg chg="addSp modSp new mod setBg">
        <pc:chgData name="Denzel See" userId="a4de199cb2839998" providerId="LiveId" clId="{53169B8B-D0B9-4AB8-8F66-478760FA5695}" dt="2023-06-05T16:31:58.538" v="5832" actId="14100"/>
        <pc:sldMkLst>
          <pc:docMk/>
          <pc:sldMk cId="217990643" sldId="284"/>
        </pc:sldMkLst>
        <pc:spChg chg="mod">
          <ac:chgData name="Denzel See" userId="a4de199cb2839998" providerId="LiveId" clId="{53169B8B-D0B9-4AB8-8F66-478760FA5695}" dt="2023-06-05T16:29:26.918" v="5644" actId="26606"/>
          <ac:spMkLst>
            <pc:docMk/>
            <pc:sldMk cId="217990643" sldId="284"/>
            <ac:spMk id="2" creationId="{0E5F55CE-2D2F-073A-DAC5-3221A4D8C2A8}"/>
          </ac:spMkLst>
        </pc:spChg>
        <pc:spChg chg="add mod">
          <ac:chgData name="Denzel See" userId="a4de199cb2839998" providerId="LiveId" clId="{53169B8B-D0B9-4AB8-8F66-478760FA5695}" dt="2023-06-05T16:31:58.538" v="5832" actId="14100"/>
          <ac:spMkLst>
            <pc:docMk/>
            <pc:sldMk cId="217990643" sldId="284"/>
            <ac:spMk id="5" creationId="{B83240AE-8A2B-C5CF-6B16-A8D64AFA0BE6}"/>
          </ac:spMkLst>
        </pc:spChg>
        <pc:spChg chg="add">
          <ac:chgData name="Denzel See" userId="a4de199cb2839998" providerId="LiveId" clId="{53169B8B-D0B9-4AB8-8F66-478760FA5695}" dt="2023-06-05T16:29:26.918" v="5644" actId="26606"/>
          <ac:spMkLst>
            <pc:docMk/>
            <pc:sldMk cId="217990643" sldId="284"/>
            <ac:spMk id="10" creationId="{1CE580D1-F917-4567-AFB4-99AA9B52ADF0}"/>
          </ac:spMkLst>
        </pc:spChg>
        <pc:spChg chg="add">
          <ac:chgData name="Denzel See" userId="a4de199cb2839998" providerId="LiveId" clId="{53169B8B-D0B9-4AB8-8F66-478760FA5695}" dt="2023-06-05T16:29:26.918" v="5644" actId="26606"/>
          <ac:spMkLst>
            <pc:docMk/>
            <pc:sldMk cId="217990643" sldId="284"/>
            <ac:spMk id="18" creationId="{021A4066-B261-49FE-952E-A0FE3EE75CD2}"/>
          </ac:spMkLst>
        </pc:spChg>
        <pc:spChg chg="add">
          <ac:chgData name="Denzel See" userId="a4de199cb2839998" providerId="LiveId" clId="{53169B8B-D0B9-4AB8-8F66-478760FA5695}" dt="2023-06-05T16:29:26.918" v="5644" actId="26606"/>
          <ac:spMkLst>
            <pc:docMk/>
            <pc:sldMk cId="217990643" sldId="284"/>
            <ac:spMk id="22" creationId="{81958111-BC13-4D45-AB27-0C2C83F9BA64}"/>
          </ac:spMkLst>
        </pc:spChg>
        <pc:grpChg chg="add">
          <ac:chgData name="Denzel See" userId="a4de199cb2839998" providerId="LiveId" clId="{53169B8B-D0B9-4AB8-8F66-478760FA5695}" dt="2023-06-05T16:29:26.918" v="5644" actId="26606"/>
          <ac:grpSpMkLst>
            <pc:docMk/>
            <pc:sldMk cId="217990643" sldId="284"/>
            <ac:grpSpMk id="24" creationId="{82188758-E18A-4CE5-9D03-F4BF5D887C3F}"/>
          </ac:grpSpMkLst>
        </pc:grpChg>
        <pc:picChg chg="add mod ord">
          <ac:chgData name="Denzel See" userId="a4de199cb2839998" providerId="LiveId" clId="{53169B8B-D0B9-4AB8-8F66-478760FA5695}" dt="2023-06-05T16:29:26.918" v="5644" actId="26606"/>
          <ac:picMkLst>
            <pc:docMk/>
            <pc:sldMk cId="217990643" sldId="284"/>
            <ac:picMk id="4" creationId="{5D0E86A1-BB3E-59D5-99BC-633E3C083A06}"/>
          </ac:picMkLst>
        </pc:picChg>
        <pc:picChg chg="add">
          <ac:chgData name="Denzel See" userId="a4de199cb2839998" providerId="LiveId" clId="{53169B8B-D0B9-4AB8-8F66-478760FA5695}" dt="2023-06-05T16:29:26.918" v="5644" actId="26606"/>
          <ac:picMkLst>
            <pc:docMk/>
            <pc:sldMk cId="217990643" sldId="284"/>
            <ac:picMk id="12" creationId="{1F5620B8-A2D8-4568-B566-F0453A0D9167}"/>
          </ac:picMkLst>
        </pc:picChg>
        <pc:picChg chg="add">
          <ac:chgData name="Denzel See" userId="a4de199cb2839998" providerId="LiveId" clId="{53169B8B-D0B9-4AB8-8F66-478760FA5695}" dt="2023-06-05T16:29:26.918" v="5644" actId="26606"/>
          <ac:picMkLst>
            <pc:docMk/>
            <pc:sldMk cId="217990643" sldId="284"/>
            <ac:picMk id="28" creationId="{D42F4933-2ECF-4EE5-BCE4-F19E3CA609FE}"/>
          </ac:picMkLst>
        </pc:picChg>
        <pc:cxnChg chg="add">
          <ac:chgData name="Denzel See" userId="a4de199cb2839998" providerId="LiveId" clId="{53169B8B-D0B9-4AB8-8F66-478760FA5695}" dt="2023-06-05T16:29:26.918" v="5644" actId="26606"/>
          <ac:cxnSpMkLst>
            <pc:docMk/>
            <pc:sldMk cId="217990643" sldId="284"/>
            <ac:cxnSpMk id="14" creationId="{1C7D2BA4-4B7A-4596-8BCC-5CF715423894}"/>
          </ac:cxnSpMkLst>
        </pc:cxnChg>
        <pc:cxnChg chg="add">
          <ac:chgData name="Denzel See" userId="a4de199cb2839998" providerId="LiveId" clId="{53169B8B-D0B9-4AB8-8F66-478760FA5695}" dt="2023-06-05T16:29:26.918" v="5644" actId="26606"/>
          <ac:cxnSpMkLst>
            <pc:docMk/>
            <pc:sldMk cId="217990643" sldId="284"/>
            <ac:cxnSpMk id="16" creationId="{C9D4B225-18E9-4C5B-94D8-2ABE6D161E4A}"/>
          </ac:cxnSpMkLst>
        </pc:cxnChg>
        <pc:cxnChg chg="add">
          <ac:chgData name="Denzel See" userId="a4de199cb2839998" providerId="LiveId" clId="{53169B8B-D0B9-4AB8-8F66-478760FA5695}" dt="2023-06-05T16:29:26.918" v="5644" actId="26606"/>
          <ac:cxnSpMkLst>
            <pc:docMk/>
            <pc:sldMk cId="217990643" sldId="284"/>
            <ac:cxnSpMk id="20" creationId="{381B4579-E2EA-4BD7-94FF-0A0BEE135C6B}"/>
          </ac:cxnSpMkLst>
        </pc:cxnChg>
        <pc:cxnChg chg="add">
          <ac:chgData name="Denzel See" userId="a4de199cb2839998" providerId="LiveId" clId="{53169B8B-D0B9-4AB8-8F66-478760FA5695}" dt="2023-06-05T16:29:26.918" v="5644" actId="26606"/>
          <ac:cxnSpMkLst>
            <pc:docMk/>
            <pc:sldMk cId="217990643" sldId="284"/>
            <ac:cxnSpMk id="30" creationId="{C6FAC23C-014D-4AC5-AD1B-36F7D0E7EF32}"/>
          </ac:cxnSpMkLst>
        </pc:cxnChg>
      </pc:sldChg>
      <pc:sldChg chg="addSp delSp modSp new mod setBg setClrOvrMap">
        <pc:chgData name="Denzel See" userId="a4de199cb2839998" providerId="LiveId" clId="{53169B8B-D0B9-4AB8-8F66-478760FA5695}" dt="2023-06-06T11:35:45.345" v="7414" actId="27636"/>
        <pc:sldMkLst>
          <pc:docMk/>
          <pc:sldMk cId="2935870523" sldId="285"/>
        </pc:sldMkLst>
        <pc:spChg chg="mod">
          <ac:chgData name="Denzel See" userId="a4de199cb2839998" providerId="LiveId" clId="{53169B8B-D0B9-4AB8-8F66-478760FA5695}" dt="2023-06-06T11:34:49.776" v="7379" actId="26606"/>
          <ac:spMkLst>
            <pc:docMk/>
            <pc:sldMk cId="2935870523" sldId="285"/>
            <ac:spMk id="2" creationId="{0AF45B86-178F-3414-99AE-CF5753190EDF}"/>
          </ac:spMkLst>
        </pc:spChg>
        <pc:spChg chg="add mod">
          <ac:chgData name="Denzel See" userId="a4de199cb2839998" providerId="LiveId" clId="{53169B8B-D0B9-4AB8-8F66-478760FA5695}" dt="2023-06-05T16:33:55.059" v="5877" actId="14100"/>
          <ac:spMkLst>
            <pc:docMk/>
            <pc:sldMk cId="2935870523" sldId="285"/>
            <ac:spMk id="3" creationId="{2CBE1C5F-73ED-83F8-A0CA-031620CD6A18}"/>
          </ac:spMkLst>
        </pc:spChg>
        <pc:spChg chg="add del mod">
          <ac:chgData name="Denzel See" userId="a4de199cb2839998" providerId="LiveId" clId="{53169B8B-D0B9-4AB8-8F66-478760FA5695}" dt="2023-06-06T11:35:45.345" v="7414" actId="27636"/>
          <ac:spMkLst>
            <pc:docMk/>
            <pc:sldMk cId="2935870523" sldId="285"/>
            <ac:spMk id="4" creationId="{1CDA06A6-549F-732E-34A1-8AA98374C466}"/>
          </ac:spMkLst>
        </pc:spChg>
        <pc:spChg chg="add del">
          <ac:chgData name="Denzel See" userId="a4de199cb2839998" providerId="LiveId" clId="{53169B8B-D0B9-4AB8-8F66-478760FA5695}" dt="2023-06-06T11:34:43.051" v="7371" actId="26606"/>
          <ac:spMkLst>
            <pc:docMk/>
            <pc:sldMk cId="2935870523" sldId="285"/>
            <ac:spMk id="9" creationId="{23522FE7-5A29-4EF6-B1EF-2CA55748A772}"/>
          </ac:spMkLst>
        </pc:spChg>
        <pc:spChg chg="add del">
          <ac:chgData name="Denzel See" userId="a4de199cb2839998" providerId="LiveId" clId="{53169B8B-D0B9-4AB8-8F66-478760FA5695}" dt="2023-06-06T11:34:38.907" v="7365" actId="26606"/>
          <ac:spMkLst>
            <pc:docMk/>
            <pc:sldMk cId="2935870523" sldId="285"/>
            <ac:spMk id="10" creationId="{17424F32-2789-4FF9-8E8A-1252284BF600}"/>
          </ac:spMkLst>
        </pc:spChg>
        <pc:spChg chg="add del">
          <ac:chgData name="Denzel See" userId="a4de199cb2839998" providerId="LiveId" clId="{53169B8B-D0B9-4AB8-8F66-478760FA5695}" dt="2023-06-06T11:34:43.051" v="7371" actId="26606"/>
          <ac:spMkLst>
            <pc:docMk/>
            <pc:sldMk cId="2935870523" sldId="285"/>
            <ac:spMk id="17" creationId="{29C51009-A09A-4689-8E6C-F8FC99E6A840}"/>
          </ac:spMkLst>
        </pc:spChg>
        <pc:spChg chg="add del">
          <ac:chgData name="Denzel See" userId="a4de199cb2839998" providerId="LiveId" clId="{53169B8B-D0B9-4AB8-8F66-478760FA5695}" dt="2023-06-06T11:34:38.907" v="7365" actId="26606"/>
          <ac:spMkLst>
            <pc:docMk/>
            <pc:sldMk cId="2935870523" sldId="285"/>
            <ac:spMk id="18" creationId="{32D32A60-013B-47A8-8833-D2424080917B}"/>
          </ac:spMkLst>
        </pc:spChg>
        <pc:spChg chg="add del">
          <ac:chgData name="Denzel See" userId="a4de199cb2839998" providerId="LiveId" clId="{53169B8B-D0B9-4AB8-8F66-478760FA5695}" dt="2023-06-06T11:34:38.907" v="7365" actId="26606"/>
          <ac:spMkLst>
            <pc:docMk/>
            <pc:sldMk cId="2935870523" sldId="285"/>
            <ac:spMk id="20" creationId="{AE27932B-B694-4C4C-90D7-A0333A7C5876}"/>
          </ac:spMkLst>
        </pc:spChg>
        <pc:spChg chg="add del">
          <ac:chgData name="Denzel See" userId="a4de199cb2839998" providerId="LiveId" clId="{53169B8B-D0B9-4AB8-8F66-478760FA5695}" dt="2023-06-06T11:34:45.346" v="7373" actId="26606"/>
          <ac:spMkLst>
            <pc:docMk/>
            <pc:sldMk cId="2935870523" sldId="285"/>
            <ac:spMk id="21" creationId="{C5FFF17D-767C-40E7-8C89-962F1F54BCD0}"/>
          </ac:spMkLst>
        </pc:spChg>
        <pc:spChg chg="add del">
          <ac:chgData name="Denzel See" userId="a4de199cb2839998" providerId="LiveId" clId="{53169B8B-D0B9-4AB8-8F66-478760FA5695}" dt="2023-06-06T11:34:45.346" v="7373" actId="26606"/>
          <ac:spMkLst>
            <pc:docMk/>
            <pc:sldMk cId="2935870523" sldId="285"/>
            <ac:spMk id="23" creationId="{E69F39E1-619D-4D9E-8823-8BD8CC3206B6}"/>
          </ac:spMkLst>
        </pc:spChg>
        <pc:spChg chg="add del">
          <ac:chgData name="Denzel See" userId="a4de199cb2839998" providerId="LiveId" clId="{53169B8B-D0B9-4AB8-8F66-478760FA5695}" dt="2023-06-06T11:34:38.907" v="7365" actId="26606"/>
          <ac:spMkLst>
            <pc:docMk/>
            <pc:sldMk cId="2935870523" sldId="285"/>
            <ac:spMk id="24" creationId="{A9DA474E-6B91-4200-840F-0257B2358A75}"/>
          </ac:spMkLst>
        </pc:spChg>
        <pc:spChg chg="add del">
          <ac:chgData name="Denzel See" userId="a4de199cb2839998" providerId="LiveId" clId="{53169B8B-D0B9-4AB8-8F66-478760FA5695}" dt="2023-06-06T11:34:45.346" v="7373" actId="26606"/>
          <ac:spMkLst>
            <pc:docMk/>
            <pc:sldMk cId="2935870523" sldId="285"/>
            <ac:spMk id="25" creationId="{C8C53F47-DF50-454F-A5A6-6B969748D972}"/>
          </ac:spMkLst>
        </pc:spChg>
        <pc:spChg chg="add del">
          <ac:chgData name="Denzel See" userId="a4de199cb2839998" providerId="LiveId" clId="{53169B8B-D0B9-4AB8-8F66-478760FA5695}" dt="2023-06-06T11:34:40.536" v="7367" actId="26606"/>
          <ac:spMkLst>
            <pc:docMk/>
            <pc:sldMk cId="2935870523" sldId="285"/>
            <ac:spMk id="30" creationId="{17424F32-2789-4FF9-8E8A-1252284BF600}"/>
          </ac:spMkLst>
        </pc:spChg>
        <pc:spChg chg="add del">
          <ac:chgData name="Denzel See" userId="a4de199cb2839998" providerId="LiveId" clId="{53169B8B-D0B9-4AB8-8F66-478760FA5695}" dt="2023-06-06T11:34:40.536" v="7367" actId="26606"/>
          <ac:spMkLst>
            <pc:docMk/>
            <pc:sldMk cId="2935870523" sldId="285"/>
            <ac:spMk id="34" creationId="{32D32A60-013B-47A8-8833-D2424080917B}"/>
          </ac:spMkLst>
        </pc:spChg>
        <pc:spChg chg="add del">
          <ac:chgData name="Denzel See" userId="a4de199cb2839998" providerId="LiveId" clId="{53169B8B-D0B9-4AB8-8F66-478760FA5695}" dt="2023-06-06T11:34:40.536" v="7367" actId="26606"/>
          <ac:spMkLst>
            <pc:docMk/>
            <pc:sldMk cId="2935870523" sldId="285"/>
            <ac:spMk id="35" creationId="{AE27932B-B694-4C4C-90D7-A0333A7C5876}"/>
          </ac:spMkLst>
        </pc:spChg>
        <pc:spChg chg="add del">
          <ac:chgData name="Denzel See" userId="a4de199cb2839998" providerId="LiveId" clId="{53169B8B-D0B9-4AB8-8F66-478760FA5695}" dt="2023-06-06T11:34:40.536" v="7367" actId="26606"/>
          <ac:spMkLst>
            <pc:docMk/>
            <pc:sldMk cId="2935870523" sldId="285"/>
            <ac:spMk id="37" creationId="{A9DA474E-6B91-4200-840F-0257B2358A75}"/>
          </ac:spMkLst>
        </pc:spChg>
        <pc:spChg chg="add del">
          <ac:chgData name="Denzel See" userId="a4de199cb2839998" providerId="LiveId" clId="{53169B8B-D0B9-4AB8-8F66-478760FA5695}" dt="2023-06-06T11:34:41.930" v="7369" actId="26606"/>
          <ac:spMkLst>
            <pc:docMk/>
            <pc:sldMk cId="2935870523" sldId="285"/>
            <ac:spMk id="42" creationId="{1CE580D1-F917-4567-AFB4-99AA9B52ADF0}"/>
          </ac:spMkLst>
        </pc:spChg>
        <pc:spChg chg="add del">
          <ac:chgData name="Denzel See" userId="a4de199cb2839998" providerId="LiveId" clId="{53169B8B-D0B9-4AB8-8F66-478760FA5695}" dt="2023-06-06T11:34:41.930" v="7369" actId="26606"/>
          <ac:spMkLst>
            <pc:docMk/>
            <pc:sldMk cId="2935870523" sldId="285"/>
            <ac:spMk id="46" creationId="{C6870151-9189-4C3A-8379-EF3D95827A0A}"/>
          </ac:spMkLst>
        </pc:spChg>
        <pc:spChg chg="add del">
          <ac:chgData name="Denzel See" userId="a4de199cb2839998" providerId="LiveId" clId="{53169B8B-D0B9-4AB8-8F66-478760FA5695}" dt="2023-06-06T11:34:41.930" v="7369" actId="26606"/>
          <ac:spMkLst>
            <pc:docMk/>
            <pc:sldMk cId="2935870523" sldId="285"/>
            <ac:spMk id="48" creationId="{123EA69C-102A-4DD0-9547-05DCD271D159}"/>
          </ac:spMkLst>
        </pc:spChg>
        <pc:spChg chg="add del">
          <ac:chgData name="Denzel See" userId="a4de199cb2839998" providerId="LiveId" clId="{53169B8B-D0B9-4AB8-8F66-478760FA5695}" dt="2023-06-06T11:34:41.930" v="7369" actId="26606"/>
          <ac:spMkLst>
            <pc:docMk/>
            <pc:sldMk cId="2935870523" sldId="285"/>
            <ac:spMk id="49" creationId="{6A862265-5CA3-4C40-8582-7534C3B03C2A}"/>
          </ac:spMkLst>
        </pc:spChg>
        <pc:spChg chg="add del">
          <ac:chgData name="Denzel See" userId="a4de199cb2839998" providerId="LiveId" clId="{53169B8B-D0B9-4AB8-8F66-478760FA5695}" dt="2023-06-06T11:34:41.930" v="7369" actId="26606"/>
          <ac:spMkLst>
            <pc:docMk/>
            <pc:sldMk cId="2935870523" sldId="285"/>
            <ac:spMk id="50" creationId="{600EF80B-0391-4082-9AF5-F15B091B4CE9}"/>
          </ac:spMkLst>
        </pc:spChg>
        <pc:spChg chg="add del">
          <ac:chgData name="Denzel See" userId="a4de199cb2839998" providerId="LiveId" clId="{53169B8B-D0B9-4AB8-8F66-478760FA5695}" dt="2023-06-06T11:34:41.930" v="7369" actId="26606"/>
          <ac:spMkLst>
            <pc:docMk/>
            <pc:sldMk cId="2935870523" sldId="285"/>
            <ac:spMk id="52" creationId="{1CDA06A6-549F-732E-34A1-8AA98374C466}"/>
          </ac:spMkLst>
        </pc:spChg>
        <pc:spChg chg="add del">
          <ac:chgData name="Denzel See" userId="a4de199cb2839998" providerId="LiveId" clId="{53169B8B-D0B9-4AB8-8F66-478760FA5695}" dt="2023-06-06T11:34:41.930" v="7369" actId="26606"/>
          <ac:spMkLst>
            <pc:docMk/>
            <pc:sldMk cId="2935870523" sldId="285"/>
            <ac:spMk id="53" creationId="{3FBF03E8-C602-4192-9C52-F84B29FDCC88}"/>
          </ac:spMkLst>
        </pc:spChg>
        <pc:spChg chg="add del">
          <ac:chgData name="Denzel See" userId="a4de199cb2839998" providerId="LiveId" clId="{53169B8B-D0B9-4AB8-8F66-478760FA5695}" dt="2023-06-06T11:34:43.051" v="7371" actId="26606"/>
          <ac:spMkLst>
            <pc:docMk/>
            <pc:sldMk cId="2935870523" sldId="285"/>
            <ac:spMk id="55" creationId="{1CDA06A6-549F-732E-34A1-8AA98374C466}"/>
          </ac:spMkLst>
        </pc:spChg>
        <pc:spChg chg="add del">
          <ac:chgData name="Denzel See" userId="a4de199cb2839998" providerId="LiveId" clId="{53169B8B-D0B9-4AB8-8F66-478760FA5695}" dt="2023-06-06T11:34:45.346" v="7373" actId="26606"/>
          <ac:spMkLst>
            <pc:docMk/>
            <pc:sldMk cId="2935870523" sldId="285"/>
            <ac:spMk id="57" creationId="{23522FE7-5A29-4EF6-B1EF-2CA55748A772}"/>
          </ac:spMkLst>
        </pc:spChg>
        <pc:spChg chg="add del">
          <ac:chgData name="Denzel See" userId="a4de199cb2839998" providerId="LiveId" clId="{53169B8B-D0B9-4AB8-8F66-478760FA5695}" dt="2023-06-06T11:34:45.346" v="7373" actId="26606"/>
          <ac:spMkLst>
            <pc:docMk/>
            <pc:sldMk cId="2935870523" sldId="285"/>
            <ac:spMk id="61" creationId="{FD6EDB49-211E-499D-9A08-6C5FF3D060F7}"/>
          </ac:spMkLst>
        </pc:spChg>
        <pc:spChg chg="add del">
          <ac:chgData name="Denzel See" userId="a4de199cb2839998" providerId="LiveId" clId="{53169B8B-D0B9-4AB8-8F66-478760FA5695}" dt="2023-06-06T11:34:45.346" v="7373" actId="26606"/>
          <ac:spMkLst>
            <pc:docMk/>
            <pc:sldMk cId="2935870523" sldId="285"/>
            <ac:spMk id="62" creationId="{38F9F37E-D3CF-4F3D-96C2-25307819DF2D}"/>
          </ac:spMkLst>
        </pc:spChg>
        <pc:spChg chg="add del">
          <ac:chgData name="Denzel See" userId="a4de199cb2839998" providerId="LiveId" clId="{53169B8B-D0B9-4AB8-8F66-478760FA5695}" dt="2023-06-06T11:34:45.346" v="7373" actId="26606"/>
          <ac:spMkLst>
            <pc:docMk/>
            <pc:sldMk cId="2935870523" sldId="285"/>
            <ac:spMk id="63" creationId="{1CDA06A6-549F-732E-34A1-8AA98374C466}"/>
          </ac:spMkLst>
        </pc:spChg>
        <pc:spChg chg="add del">
          <ac:chgData name="Denzel See" userId="a4de199cb2839998" providerId="LiveId" clId="{53169B8B-D0B9-4AB8-8F66-478760FA5695}" dt="2023-06-06T11:34:46.896" v="7375" actId="26606"/>
          <ac:spMkLst>
            <pc:docMk/>
            <pc:sldMk cId="2935870523" sldId="285"/>
            <ac:spMk id="65" creationId="{1CE580D1-F917-4567-AFB4-99AA9B52ADF0}"/>
          </ac:spMkLst>
        </pc:spChg>
        <pc:spChg chg="add del">
          <ac:chgData name="Denzel See" userId="a4de199cb2839998" providerId="LiveId" clId="{53169B8B-D0B9-4AB8-8F66-478760FA5695}" dt="2023-06-06T11:34:46.896" v="7375" actId="26606"/>
          <ac:spMkLst>
            <pc:docMk/>
            <pc:sldMk cId="2935870523" sldId="285"/>
            <ac:spMk id="69" creationId="{C6870151-9189-4C3A-8379-EF3D95827A0A}"/>
          </ac:spMkLst>
        </pc:spChg>
        <pc:spChg chg="add del">
          <ac:chgData name="Denzel See" userId="a4de199cb2839998" providerId="LiveId" clId="{53169B8B-D0B9-4AB8-8F66-478760FA5695}" dt="2023-06-06T11:34:46.896" v="7375" actId="26606"/>
          <ac:spMkLst>
            <pc:docMk/>
            <pc:sldMk cId="2935870523" sldId="285"/>
            <ac:spMk id="71" creationId="{123EA69C-102A-4DD0-9547-05DCD271D159}"/>
          </ac:spMkLst>
        </pc:spChg>
        <pc:spChg chg="add del">
          <ac:chgData name="Denzel See" userId="a4de199cb2839998" providerId="LiveId" clId="{53169B8B-D0B9-4AB8-8F66-478760FA5695}" dt="2023-06-06T11:34:46.896" v="7375" actId="26606"/>
          <ac:spMkLst>
            <pc:docMk/>
            <pc:sldMk cId="2935870523" sldId="285"/>
            <ac:spMk id="72" creationId="{6A862265-5CA3-4C40-8582-7534C3B03C2A}"/>
          </ac:spMkLst>
        </pc:spChg>
        <pc:spChg chg="add del">
          <ac:chgData name="Denzel See" userId="a4de199cb2839998" providerId="LiveId" clId="{53169B8B-D0B9-4AB8-8F66-478760FA5695}" dt="2023-06-06T11:34:46.896" v="7375" actId="26606"/>
          <ac:spMkLst>
            <pc:docMk/>
            <pc:sldMk cId="2935870523" sldId="285"/>
            <ac:spMk id="73" creationId="{600EF80B-0391-4082-9AF5-F15B091B4CE9}"/>
          </ac:spMkLst>
        </pc:spChg>
        <pc:spChg chg="add del">
          <ac:chgData name="Denzel See" userId="a4de199cb2839998" providerId="LiveId" clId="{53169B8B-D0B9-4AB8-8F66-478760FA5695}" dt="2023-06-06T11:34:46.896" v="7375" actId="26606"/>
          <ac:spMkLst>
            <pc:docMk/>
            <pc:sldMk cId="2935870523" sldId="285"/>
            <ac:spMk id="75" creationId="{1CDA06A6-549F-732E-34A1-8AA98374C466}"/>
          </ac:spMkLst>
        </pc:spChg>
        <pc:spChg chg="add del">
          <ac:chgData name="Denzel See" userId="a4de199cb2839998" providerId="LiveId" clId="{53169B8B-D0B9-4AB8-8F66-478760FA5695}" dt="2023-06-06T11:34:46.896" v="7375" actId="26606"/>
          <ac:spMkLst>
            <pc:docMk/>
            <pc:sldMk cId="2935870523" sldId="285"/>
            <ac:spMk id="76" creationId="{3FBF03E8-C602-4192-9C52-F84B29FDCC88}"/>
          </ac:spMkLst>
        </pc:spChg>
        <pc:spChg chg="add del">
          <ac:chgData name="Denzel See" userId="a4de199cb2839998" providerId="LiveId" clId="{53169B8B-D0B9-4AB8-8F66-478760FA5695}" dt="2023-06-06T11:34:48.566" v="7377" actId="26606"/>
          <ac:spMkLst>
            <pc:docMk/>
            <pc:sldMk cId="2935870523" sldId="285"/>
            <ac:spMk id="78" creationId="{17424F32-2789-4FF9-8E8A-1252284BF600}"/>
          </ac:spMkLst>
        </pc:spChg>
        <pc:spChg chg="add del">
          <ac:chgData name="Denzel See" userId="a4de199cb2839998" providerId="LiveId" clId="{53169B8B-D0B9-4AB8-8F66-478760FA5695}" dt="2023-06-06T11:34:49.776" v="7379" actId="26606"/>
          <ac:spMkLst>
            <pc:docMk/>
            <pc:sldMk cId="2935870523" sldId="285"/>
            <ac:spMk id="84" creationId="{17424F32-2789-4FF9-8E8A-1252284BF600}"/>
          </ac:spMkLst>
        </pc:spChg>
        <pc:graphicFrameChg chg="add del">
          <ac:chgData name="Denzel See" userId="a4de199cb2839998" providerId="LiveId" clId="{53169B8B-D0B9-4AB8-8F66-478760FA5695}" dt="2023-06-06T11:34:38.907" v="7365" actId="26606"/>
          <ac:graphicFrameMkLst>
            <pc:docMk/>
            <pc:sldMk cId="2935870523" sldId="285"/>
            <ac:graphicFrameMk id="6" creationId="{0B856667-E156-E280-80F7-3461CF23BE9D}"/>
          </ac:graphicFrameMkLst>
        </pc:graphicFrameChg>
        <pc:graphicFrameChg chg="add del">
          <ac:chgData name="Denzel See" userId="a4de199cb2839998" providerId="LiveId" clId="{53169B8B-D0B9-4AB8-8F66-478760FA5695}" dt="2023-06-06T11:34:40.536" v="7367" actId="26606"/>
          <ac:graphicFrameMkLst>
            <pc:docMk/>
            <pc:sldMk cId="2935870523" sldId="285"/>
            <ac:graphicFrameMk id="40" creationId="{D905BB03-4D26-D91B-74BC-F762EBC8A7A9}"/>
          </ac:graphicFrameMkLst>
        </pc:graphicFrameChg>
        <pc:graphicFrameChg chg="add del">
          <ac:chgData name="Denzel See" userId="a4de199cb2839998" providerId="LiveId" clId="{53169B8B-D0B9-4AB8-8F66-478760FA5695}" dt="2023-06-06T11:34:48.566" v="7377" actId="26606"/>
          <ac:graphicFrameMkLst>
            <pc:docMk/>
            <pc:sldMk cId="2935870523" sldId="285"/>
            <ac:graphicFrameMk id="82" creationId="{0ADA469B-B9A9-452C-2D58-0E00D32651E2}"/>
          </ac:graphicFrameMkLst>
        </pc:graphicFrameChg>
        <pc:graphicFrameChg chg="add del">
          <ac:chgData name="Denzel See" userId="a4de199cb2839998" providerId="LiveId" clId="{53169B8B-D0B9-4AB8-8F66-478760FA5695}" dt="2023-06-06T11:34:49.776" v="7379" actId="26606"/>
          <ac:graphicFrameMkLst>
            <pc:docMk/>
            <pc:sldMk cId="2935870523" sldId="285"/>
            <ac:graphicFrameMk id="88" creationId="{B13471D2-EA38-AE29-37CC-2D6FACE4CA76}"/>
          </ac:graphicFrameMkLst>
        </pc:graphicFrameChg>
        <pc:graphicFrameChg chg="add del">
          <ac:chgData name="Denzel See" userId="a4de199cb2839998" providerId="LiveId" clId="{53169B8B-D0B9-4AB8-8F66-478760FA5695}" dt="2023-06-06T11:34:50.976" v="7381" actId="26606"/>
          <ac:graphicFrameMkLst>
            <pc:docMk/>
            <pc:sldMk cId="2935870523" sldId="285"/>
            <ac:graphicFrameMk id="90" creationId="{BB1F7786-2A88-8D9C-9F55-A8AF21EF23ED}"/>
          </ac:graphicFrameMkLst>
        </pc:graphicFrameChg>
        <pc:graphicFrameChg chg="add del">
          <ac:chgData name="Denzel See" userId="a4de199cb2839998" providerId="LiveId" clId="{53169B8B-D0B9-4AB8-8F66-478760FA5695}" dt="2023-06-06T11:34:52.322" v="7383" actId="26606"/>
          <ac:graphicFrameMkLst>
            <pc:docMk/>
            <pc:sldMk cId="2935870523" sldId="285"/>
            <ac:graphicFrameMk id="92" creationId="{A122099F-FD2A-1456-2355-96949C88740F}"/>
          </ac:graphicFrameMkLst>
        </pc:graphicFrameChg>
        <pc:graphicFrameChg chg="add del">
          <ac:chgData name="Denzel See" userId="a4de199cb2839998" providerId="LiveId" clId="{53169B8B-D0B9-4AB8-8F66-478760FA5695}" dt="2023-06-06T11:34:53.626" v="7385" actId="26606"/>
          <ac:graphicFrameMkLst>
            <pc:docMk/>
            <pc:sldMk cId="2935870523" sldId="285"/>
            <ac:graphicFrameMk id="94" creationId="{72D0D1C8-317F-172E-1574-4BD5CD65F076}"/>
          </ac:graphicFrameMkLst>
        </pc:graphicFrameChg>
        <pc:picChg chg="add del">
          <ac:chgData name="Denzel See" userId="a4de199cb2839998" providerId="LiveId" clId="{53169B8B-D0B9-4AB8-8F66-478760FA5695}" dt="2023-06-06T11:34:43.051" v="7371" actId="26606"/>
          <ac:picMkLst>
            <pc:docMk/>
            <pc:sldMk cId="2935870523" sldId="285"/>
            <ac:picMk id="11" creationId="{C2192E09-EBC7-416C-B887-DFF915D7F43D}"/>
          </ac:picMkLst>
        </pc:picChg>
        <pc:picChg chg="add del">
          <ac:chgData name="Denzel See" userId="a4de199cb2839998" providerId="LiveId" clId="{53169B8B-D0B9-4AB8-8F66-478760FA5695}" dt="2023-06-06T11:34:38.907" v="7365" actId="26606"/>
          <ac:picMkLst>
            <pc:docMk/>
            <pc:sldMk cId="2935870523" sldId="285"/>
            <ac:picMk id="12" creationId="{D708C46E-BB60-4B97-8327-D3A475C008E5}"/>
          </ac:picMkLst>
        </pc:picChg>
        <pc:picChg chg="add del">
          <ac:chgData name="Denzel See" userId="a4de199cb2839998" providerId="LiveId" clId="{53169B8B-D0B9-4AB8-8F66-478760FA5695}" dt="2023-06-06T11:34:38.907" v="7365" actId="26606"/>
          <ac:picMkLst>
            <pc:docMk/>
            <pc:sldMk cId="2935870523" sldId="285"/>
            <ac:picMk id="26" creationId="{DF63C9AD-AE6E-4512-8171-91612E84CCFB}"/>
          </ac:picMkLst>
        </pc:picChg>
        <pc:picChg chg="add del">
          <ac:chgData name="Denzel See" userId="a4de199cb2839998" providerId="LiveId" clId="{53169B8B-D0B9-4AB8-8F66-478760FA5695}" dt="2023-06-06T11:34:45.346" v="7373" actId="26606"/>
          <ac:picMkLst>
            <pc:docMk/>
            <pc:sldMk cId="2935870523" sldId="285"/>
            <ac:picMk id="27" creationId="{6A26901A-BC62-4A3A-A07A-65E1F3DDDEC6}"/>
          </ac:picMkLst>
        </pc:picChg>
        <pc:picChg chg="add del">
          <ac:chgData name="Denzel See" userId="a4de199cb2839998" providerId="LiveId" clId="{53169B8B-D0B9-4AB8-8F66-478760FA5695}" dt="2023-06-06T11:34:40.536" v="7367" actId="26606"/>
          <ac:picMkLst>
            <pc:docMk/>
            <pc:sldMk cId="2935870523" sldId="285"/>
            <ac:picMk id="31" creationId="{D708C46E-BB60-4B97-8327-D3A475C008E5}"/>
          </ac:picMkLst>
        </pc:picChg>
        <pc:picChg chg="add del">
          <ac:chgData name="Denzel See" userId="a4de199cb2839998" providerId="LiveId" clId="{53169B8B-D0B9-4AB8-8F66-478760FA5695}" dt="2023-06-06T11:34:40.536" v="7367" actId="26606"/>
          <ac:picMkLst>
            <pc:docMk/>
            <pc:sldMk cId="2935870523" sldId="285"/>
            <ac:picMk id="38" creationId="{DF63C9AD-AE6E-4512-8171-91612E84CCFB}"/>
          </ac:picMkLst>
        </pc:picChg>
        <pc:picChg chg="add del">
          <ac:chgData name="Denzel See" userId="a4de199cb2839998" providerId="LiveId" clId="{53169B8B-D0B9-4AB8-8F66-478760FA5695}" dt="2023-06-06T11:34:41.930" v="7369" actId="26606"/>
          <ac:picMkLst>
            <pc:docMk/>
            <pc:sldMk cId="2935870523" sldId="285"/>
            <ac:picMk id="43" creationId="{1F5620B8-A2D8-4568-B566-F0453A0D9167}"/>
          </ac:picMkLst>
        </pc:picChg>
        <pc:picChg chg="add del">
          <ac:chgData name="Denzel See" userId="a4de199cb2839998" providerId="LiveId" clId="{53169B8B-D0B9-4AB8-8F66-478760FA5695}" dt="2023-06-06T11:34:41.930" v="7369" actId="26606"/>
          <ac:picMkLst>
            <pc:docMk/>
            <pc:sldMk cId="2935870523" sldId="285"/>
            <ac:picMk id="47" creationId="{C5374582-284B-514A-99B1-1333A1F69129}"/>
          </ac:picMkLst>
        </pc:picChg>
        <pc:picChg chg="add del">
          <ac:chgData name="Denzel See" userId="a4de199cb2839998" providerId="LiveId" clId="{53169B8B-D0B9-4AB8-8F66-478760FA5695}" dt="2023-06-06T11:34:45.346" v="7373" actId="26606"/>
          <ac:picMkLst>
            <pc:docMk/>
            <pc:sldMk cId="2935870523" sldId="285"/>
            <ac:picMk id="58" creationId="{C2192E09-EBC7-416C-B887-DFF915D7F43D}"/>
          </ac:picMkLst>
        </pc:picChg>
        <pc:picChg chg="add del">
          <ac:chgData name="Denzel See" userId="a4de199cb2839998" providerId="LiveId" clId="{53169B8B-D0B9-4AB8-8F66-478760FA5695}" dt="2023-06-06T11:34:46.896" v="7375" actId="26606"/>
          <ac:picMkLst>
            <pc:docMk/>
            <pc:sldMk cId="2935870523" sldId="285"/>
            <ac:picMk id="66" creationId="{1F5620B8-A2D8-4568-B566-F0453A0D9167}"/>
          </ac:picMkLst>
        </pc:picChg>
        <pc:picChg chg="add del">
          <ac:chgData name="Denzel See" userId="a4de199cb2839998" providerId="LiveId" clId="{53169B8B-D0B9-4AB8-8F66-478760FA5695}" dt="2023-06-06T11:34:46.896" v="7375" actId="26606"/>
          <ac:picMkLst>
            <pc:docMk/>
            <pc:sldMk cId="2935870523" sldId="285"/>
            <ac:picMk id="70" creationId="{0D112A26-BB23-8BE5-0445-3EDDBB58FDCC}"/>
          </ac:picMkLst>
        </pc:picChg>
        <pc:picChg chg="add del">
          <ac:chgData name="Denzel See" userId="a4de199cb2839998" providerId="LiveId" clId="{53169B8B-D0B9-4AB8-8F66-478760FA5695}" dt="2023-06-06T11:34:48.566" v="7377" actId="26606"/>
          <ac:picMkLst>
            <pc:docMk/>
            <pc:sldMk cId="2935870523" sldId="285"/>
            <ac:picMk id="79" creationId="{D708C46E-BB60-4B97-8327-D3A475C008E5}"/>
          </ac:picMkLst>
        </pc:picChg>
        <pc:picChg chg="add del">
          <ac:chgData name="Denzel See" userId="a4de199cb2839998" providerId="LiveId" clId="{53169B8B-D0B9-4AB8-8F66-478760FA5695}" dt="2023-06-06T11:34:49.776" v="7379" actId="26606"/>
          <ac:picMkLst>
            <pc:docMk/>
            <pc:sldMk cId="2935870523" sldId="285"/>
            <ac:picMk id="85" creationId="{D708C46E-BB60-4B97-8327-D3A475C008E5}"/>
          </ac:picMkLst>
        </pc:picChg>
        <pc:cxnChg chg="add del">
          <ac:chgData name="Denzel See" userId="a4de199cb2839998" providerId="LiveId" clId="{53169B8B-D0B9-4AB8-8F66-478760FA5695}" dt="2023-06-06T11:34:43.051" v="7371" actId="26606"/>
          <ac:cxnSpMkLst>
            <pc:docMk/>
            <pc:sldMk cId="2935870523" sldId="285"/>
            <ac:cxnSpMk id="13" creationId="{2924498D-E084-44BE-A196-CFCE35564350}"/>
          </ac:cxnSpMkLst>
        </pc:cxnChg>
        <pc:cxnChg chg="add del">
          <ac:chgData name="Denzel See" userId="a4de199cb2839998" providerId="LiveId" clId="{53169B8B-D0B9-4AB8-8F66-478760FA5695}" dt="2023-06-06T11:34:38.907" v="7365" actId="26606"/>
          <ac:cxnSpMkLst>
            <pc:docMk/>
            <pc:sldMk cId="2935870523" sldId="285"/>
            <ac:cxnSpMk id="14" creationId="{8042755C-F24C-4D08-8E4C-E646382C3634}"/>
          </ac:cxnSpMkLst>
        </pc:cxnChg>
        <pc:cxnChg chg="add del">
          <ac:chgData name="Denzel See" userId="a4de199cb2839998" providerId="LiveId" clId="{53169B8B-D0B9-4AB8-8F66-478760FA5695}" dt="2023-06-06T11:34:43.051" v="7371" actId="26606"/>
          <ac:cxnSpMkLst>
            <pc:docMk/>
            <pc:sldMk cId="2935870523" sldId="285"/>
            <ac:cxnSpMk id="15" creationId="{14C12901-9FCC-461E-A64A-89B4791235E9}"/>
          </ac:cxnSpMkLst>
        </pc:cxnChg>
        <pc:cxnChg chg="add del">
          <ac:chgData name="Denzel See" userId="a4de199cb2839998" providerId="LiveId" clId="{53169B8B-D0B9-4AB8-8F66-478760FA5695}" dt="2023-06-06T11:34:38.907" v="7365" actId="26606"/>
          <ac:cxnSpMkLst>
            <pc:docMk/>
            <pc:sldMk cId="2935870523" sldId="285"/>
            <ac:cxnSpMk id="16" creationId="{63E94A00-1A92-47F4-9E2D-E51DFF9016D4}"/>
          </ac:cxnSpMkLst>
        </pc:cxnChg>
        <pc:cxnChg chg="add del">
          <ac:chgData name="Denzel See" userId="a4de199cb2839998" providerId="LiveId" clId="{53169B8B-D0B9-4AB8-8F66-478760FA5695}" dt="2023-06-06T11:34:43.051" v="7371" actId="26606"/>
          <ac:cxnSpMkLst>
            <pc:docMk/>
            <pc:sldMk cId="2935870523" sldId="285"/>
            <ac:cxnSpMk id="19" creationId="{9EC65442-F244-409C-BF44-C5D6472E810A}"/>
          </ac:cxnSpMkLst>
        </pc:cxnChg>
        <pc:cxnChg chg="add del">
          <ac:chgData name="Denzel See" userId="a4de199cb2839998" providerId="LiveId" clId="{53169B8B-D0B9-4AB8-8F66-478760FA5695}" dt="2023-06-06T11:34:38.907" v="7365" actId="26606"/>
          <ac:cxnSpMkLst>
            <pc:docMk/>
            <pc:sldMk cId="2935870523" sldId="285"/>
            <ac:cxnSpMk id="22" creationId="{9EBB0476-5CF0-4F44-8D68-5D42D7AEE43A}"/>
          </ac:cxnSpMkLst>
        </pc:cxnChg>
        <pc:cxnChg chg="add del">
          <ac:chgData name="Denzel See" userId="a4de199cb2839998" providerId="LiveId" clId="{53169B8B-D0B9-4AB8-8F66-478760FA5695}" dt="2023-06-06T11:34:38.907" v="7365" actId="26606"/>
          <ac:cxnSpMkLst>
            <pc:docMk/>
            <pc:sldMk cId="2935870523" sldId="285"/>
            <ac:cxnSpMk id="28" creationId="{FE1A49CE-B63D-457A-A180-1C883E1A63D2}"/>
          </ac:cxnSpMkLst>
        </pc:cxnChg>
        <pc:cxnChg chg="add del">
          <ac:chgData name="Denzel See" userId="a4de199cb2839998" providerId="LiveId" clId="{53169B8B-D0B9-4AB8-8F66-478760FA5695}" dt="2023-06-06T11:34:40.536" v="7367" actId="26606"/>
          <ac:cxnSpMkLst>
            <pc:docMk/>
            <pc:sldMk cId="2935870523" sldId="285"/>
            <ac:cxnSpMk id="32" creationId="{8042755C-F24C-4D08-8E4C-E646382C3634}"/>
          </ac:cxnSpMkLst>
        </pc:cxnChg>
        <pc:cxnChg chg="add del">
          <ac:chgData name="Denzel See" userId="a4de199cb2839998" providerId="LiveId" clId="{53169B8B-D0B9-4AB8-8F66-478760FA5695}" dt="2023-06-06T11:34:40.536" v="7367" actId="26606"/>
          <ac:cxnSpMkLst>
            <pc:docMk/>
            <pc:sldMk cId="2935870523" sldId="285"/>
            <ac:cxnSpMk id="33" creationId="{63E94A00-1A92-47F4-9E2D-E51DFF9016D4}"/>
          </ac:cxnSpMkLst>
        </pc:cxnChg>
        <pc:cxnChg chg="add del">
          <ac:chgData name="Denzel See" userId="a4de199cb2839998" providerId="LiveId" clId="{53169B8B-D0B9-4AB8-8F66-478760FA5695}" dt="2023-06-06T11:34:40.536" v="7367" actId="26606"/>
          <ac:cxnSpMkLst>
            <pc:docMk/>
            <pc:sldMk cId="2935870523" sldId="285"/>
            <ac:cxnSpMk id="36" creationId="{9EBB0476-5CF0-4F44-8D68-5D42D7AEE43A}"/>
          </ac:cxnSpMkLst>
        </pc:cxnChg>
        <pc:cxnChg chg="add del">
          <ac:chgData name="Denzel See" userId="a4de199cb2839998" providerId="LiveId" clId="{53169B8B-D0B9-4AB8-8F66-478760FA5695}" dt="2023-06-06T11:34:40.536" v="7367" actId="26606"/>
          <ac:cxnSpMkLst>
            <pc:docMk/>
            <pc:sldMk cId="2935870523" sldId="285"/>
            <ac:cxnSpMk id="39" creationId="{FE1A49CE-B63D-457A-A180-1C883E1A63D2}"/>
          </ac:cxnSpMkLst>
        </pc:cxnChg>
        <pc:cxnChg chg="add del">
          <ac:chgData name="Denzel See" userId="a4de199cb2839998" providerId="LiveId" clId="{53169B8B-D0B9-4AB8-8F66-478760FA5695}" dt="2023-06-06T11:34:41.930" v="7369" actId="26606"/>
          <ac:cxnSpMkLst>
            <pc:docMk/>
            <pc:sldMk cId="2935870523" sldId="285"/>
            <ac:cxnSpMk id="44" creationId="{1C7D2BA4-4B7A-4596-8BCC-5CF715423894}"/>
          </ac:cxnSpMkLst>
        </pc:cxnChg>
        <pc:cxnChg chg="add del">
          <ac:chgData name="Denzel See" userId="a4de199cb2839998" providerId="LiveId" clId="{53169B8B-D0B9-4AB8-8F66-478760FA5695}" dt="2023-06-06T11:34:41.930" v="7369" actId="26606"/>
          <ac:cxnSpMkLst>
            <pc:docMk/>
            <pc:sldMk cId="2935870523" sldId="285"/>
            <ac:cxnSpMk id="45" creationId="{C9D4B225-18E9-4C5B-94D8-2ABE6D161E4A}"/>
          </ac:cxnSpMkLst>
        </pc:cxnChg>
        <pc:cxnChg chg="add del">
          <ac:chgData name="Denzel See" userId="a4de199cb2839998" providerId="LiveId" clId="{53169B8B-D0B9-4AB8-8F66-478760FA5695}" dt="2023-06-06T11:34:41.930" v="7369" actId="26606"/>
          <ac:cxnSpMkLst>
            <pc:docMk/>
            <pc:sldMk cId="2935870523" sldId="285"/>
            <ac:cxnSpMk id="51" creationId="{D33AC32D-5F44-45F7-A0BD-7C11A86BED57}"/>
          </ac:cxnSpMkLst>
        </pc:cxnChg>
        <pc:cxnChg chg="add del">
          <ac:chgData name="Denzel See" userId="a4de199cb2839998" providerId="LiveId" clId="{53169B8B-D0B9-4AB8-8F66-478760FA5695}" dt="2023-06-06T11:34:45.346" v="7373" actId="26606"/>
          <ac:cxnSpMkLst>
            <pc:docMk/>
            <pc:sldMk cId="2935870523" sldId="285"/>
            <ac:cxnSpMk id="59" creationId="{2924498D-E084-44BE-A196-CFCE35564350}"/>
          </ac:cxnSpMkLst>
        </pc:cxnChg>
        <pc:cxnChg chg="add del">
          <ac:chgData name="Denzel See" userId="a4de199cb2839998" providerId="LiveId" clId="{53169B8B-D0B9-4AB8-8F66-478760FA5695}" dt="2023-06-06T11:34:45.346" v="7373" actId="26606"/>
          <ac:cxnSpMkLst>
            <pc:docMk/>
            <pc:sldMk cId="2935870523" sldId="285"/>
            <ac:cxnSpMk id="60" creationId="{14C12901-9FCC-461E-A64A-89B4791235E9}"/>
          </ac:cxnSpMkLst>
        </pc:cxnChg>
        <pc:cxnChg chg="add del">
          <ac:chgData name="Denzel See" userId="a4de199cb2839998" providerId="LiveId" clId="{53169B8B-D0B9-4AB8-8F66-478760FA5695}" dt="2023-06-06T11:34:46.896" v="7375" actId="26606"/>
          <ac:cxnSpMkLst>
            <pc:docMk/>
            <pc:sldMk cId="2935870523" sldId="285"/>
            <ac:cxnSpMk id="67" creationId="{1C7D2BA4-4B7A-4596-8BCC-5CF715423894}"/>
          </ac:cxnSpMkLst>
        </pc:cxnChg>
        <pc:cxnChg chg="add del">
          <ac:chgData name="Denzel See" userId="a4de199cb2839998" providerId="LiveId" clId="{53169B8B-D0B9-4AB8-8F66-478760FA5695}" dt="2023-06-06T11:34:46.896" v="7375" actId="26606"/>
          <ac:cxnSpMkLst>
            <pc:docMk/>
            <pc:sldMk cId="2935870523" sldId="285"/>
            <ac:cxnSpMk id="68" creationId="{C9D4B225-18E9-4C5B-94D8-2ABE6D161E4A}"/>
          </ac:cxnSpMkLst>
        </pc:cxnChg>
        <pc:cxnChg chg="add del">
          <ac:chgData name="Denzel See" userId="a4de199cb2839998" providerId="LiveId" clId="{53169B8B-D0B9-4AB8-8F66-478760FA5695}" dt="2023-06-06T11:34:46.896" v="7375" actId="26606"/>
          <ac:cxnSpMkLst>
            <pc:docMk/>
            <pc:sldMk cId="2935870523" sldId="285"/>
            <ac:cxnSpMk id="74" creationId="{D33AC32D-5F44-45F7-A0BD-7C11A86BED57}"/>
          </ac:cxnSpMkLst>
        </pc:cxnChg>
        <pc:cxnChg chg="add del">
          <ac:chgData name="Denzel See" userId="a4de199cb2839998" providerId="LiveId" clId="{53169B8B-D0B9-4AB8-8F66-478760FA5695}" dt="2023-06-06T11:34:48.566" v="7377" actId="26606"/>
          <ac:cxnSpMkLst>
            <pc:docMk/>
            <pc:sldMk cId="2935870523" sldId="285"/>
            <ac:cxnSpMk id="80" creationId="{8042755C-F24C-4D08-8E4C-E646382C3634}"/>
          </ac:cxnSpMkLst>
        </pc:cxnChg>
        <pc:cxnChg chg="add del">
          <ac:chgData name="Denzel See" userId="a4de199cb2839998" providerId="LiveId" clId="{53169B8B-D0B9-4AB8-8F66-478760FA5695}" dt="2023-06-06T11:34:48.566" v="7377" actId="26606"/>
          <ac:cxnSpMkLst>
            <pc:docMk/>
            <pc:sldMk cId="2935870523" sldId="285"/>
            <ac:cxnSpMk id="81" creationId="{63E94A00-1A92-47F4-9E2D-E51DFF9016D4}"/>
          </ac:cxnSpMkLst>
        </pc:cxnChg>
        <pc:cxnChg chg="add del">
          <ac:chgData name="Denzel See" userId="a4de199cb2839998" providerId="LiveId" clId="{53169B8B-D0B9-4AB8-8F66-478760FA5695}" dt="2023-06-06T11:34:49.776" v="7379" actId="26606"/>
          <ac:cxnSpMkLst>
            <pc:docMk/>
            <pc:sldMk cId="2935870523" sldId="285"/>
            <ac:cxnSpMk id="86" creationId="{8042755C-F24C-4D08-8E4C-E646382C3634}"/>
          </ac:cxnSpMkLst>
        </pc:cxnChg>
        <pc:cxnChg chg="add del">
          <ac:chgData name="Denzel See" userId="a4de199cb2839998" providerId="LiveId" clId="{53169B8B-D0B9-4AB8-8F66-478760FA5695}" dt="2023-06-06T11:34:49.776" v="7379" actId="26606"/>
          <ac:cxnSpMkLst>
            <pc:docMk/>
            <pc:sldMk cId="2935870523" sldId="285"/>
            <ac:cxnSpMk id="87" creationId="{63E94A00-1A92-47F4-9E2D-E51DFF9016D4}"/>
          </ac:cxnSpMkLst>
        </pc:cxnChg>
      </pc:sldChg>
      <pc:sldChg chg="addSp modSp new del mod">
        <pc:chgData name="Denzel See" userId="a4de199cb2839998" providerId="LiveId" clId="{53169B8B-D0B9-4AB8-8F66-478760FA5695}" dt="2023-06-06T11:29:27.676" v="7070" actId="47"/>
        <pc:sldMkLst>
          <pc:docMk/>
          <pc:sldMk cId="363217263" sldId="286"/>
        </pc:sldMkLst>
        <pc:spChg chg="mod">
          <ac:chgData name="Denzel See" userId="a4de199cb2839998" providerId="LiveId" clId="{53169B8B-D0B9-4AB8-8F66-478760FA5695}" dt="2023-06-06T11:29:12.889" v="7069" actId="20577"/>
          <ac:spMkLst>
            <pc:docMk/>
            <pc:sldMk cId="363217263" sldId="286"/>
            <ac:spMk id="2" creationId="{62E22212-63AA-5F33-231B-815C967B7B98}"/>
          </ac:spMkLst>
        </pc:spChg>
        <pc:spChg chg="add mod">
          <ac:chgData name="Denzel See" userId="a4de199cb2839998" providerId="LiveId" clId="{53169B8B-D0B9-4AB8-8F66-478760FA5695}" dt="2023-06-06T11:28:57.447" v="7059" actId="1076"/>
          <ac:spMkLst>
            <pc:docMk/>
            <pc:sldMk cId="363217263" sldId="286"/>
            <ac:spMk id="3" creationId="{FF76F15C-043F-C061-7FDC-96127DC736CC}"/>
          </ac:spMkLst>
        </pc:spChg>
      </pc:sldChg>
      <pc:sldChg chg="addSp modSp new mod">
        <pc:chgData name="Denzel See" userId="a4de199cb2839998" providerId="LiveId" clId="{53169B8B-D0B9-4AB8-8F66-478760FA5695}" dt="2023-06-08T07:31:43.142" v="7553" actId="1076"/>
        <pc:sldMkLst>
          <pc:docMk/>
          <pc:sldMk cId="1189165432" sldId="286"/>
        </pc:sldMkLst>
        <pc:spChg chg="mod">
          <ac:chgData name="Denzel See" userId="a4de199cb2839998" providerId="LiveId" clId="{53169B8B-D0B9-4AB8-8F66-478760FA5695}" dt="2023-06-08T07:30:16.644" v="7457" actId="20577"/>
          <ac:spMkLst>
            <pc:docMk/>
            <pc:sldMk cId="1189165432" sldId="286"/>
            <ac:spMk id="2" creationId="{25BD27F9-2CC2-BFA0-3FFD-1D0CEBE9398A}"/>
          </ac:spMkLst>
        </pc:spChg>
        <pc:spChg chg="mod">
          <ac:chgData name="Denzel See" userId="a4de199cb2839998" providerId="LiveId" clId="{53169B8B-D0B9-4AB8-8F66-478760FA5695}" dt="2023-06-08T07:31:41.588" v="7552" actId="1076"/>
          <ac:spMkLst>
            <pc:docMk/>
            <pc:sldMk cId="1189165432" sldId="286"/>
            <ac:spMk id="3" creationId="{ECD34BA5-2098-9DB0-F51C-999AA543EC41}"/>
          </ac:spMkLst>
        </pc:spChg>
        <pc:picChg chg="add mod modCrop">
          <ac:chgData name="Denzel See" userId="a4de199cb2839998" providerId="LiveId" clId="{53169B8B-D0B9-4AB8-8F66-478760FA5695}" dt="2023-06-08T07:31:43.142" v="7553" actId="1076"/>
          <ac:picMkLst>
            <pc:docMk/>
            <pc:sldMk cId="1189165432" sldId="286"/>
            <ac:picMk id="5" creationId="{F0E8B740-5E51-2144-F867-1D9B6747E561}"/>
          </ac:picMkLst>
        </pc:picChg>
      </pc:sldChg>
      <pc:sldChg chg="addSp delSp modSp new mod setBg">
        <pc:chgData name="Denzel See" userId="a4de199cb2839998" providerId="LiveId" clId="{53169B8B-D0B9-4AB8-8F66-478760FA5695}" dt="2023-06-08T11:02:43.240" v="7862" actId="1076"/>
        <pc:sldMkLst>
          <pc:docMk/>
          <pc:sldMk cId="2309722490" sldId="287"/>
        </pc:sldMkLst>
        <pc:spChg chg="mod">
          <ac:chgData name="Denzel See" userId="a4de199cb2839998" providerId="LiveId" clId="{53169B8B-D0B9-4AB8-8F66-478760FA5695}" dt="2023-06-08T11:02:18.463" v="7798" actId="26606"/>
          <ac:spMkLst>
            <pc:docMk/>
            <pc:sldMk cId="2309722490" sldId="287"/>
            <ac:spMk id="2" creationId="{2AE72376-F5FA-A6B2-112E-6D3571C49F92}"/>
          </ac:spMkLst>
        </pc:spChg>
        <pc:spChg chg="del">
          <ac:chgData name="Denzel See" userId="a4de199cb2839998" providerId="LiveId" clId="{53169B8B-D0B9-4AB8-8F66-478760FA5695}" dt="2023-06-08T11:01:56.213" v="7796" actId="22"/>
          <ac:spMkLst>
            <pc:docMk/>
            <pc:sldMk cId="2309722490" sldId="287"/>
            <ac:spMk id="3" creationId="{E8B24DE5-C8C1-1122-1795-F2E0A2CF8DE4}"/>
          </ac:spMkLst>
        </pc:spChg>
        <pc:spChg chg="add mod">
          <ac:chgData name="Denzel See" userId="a4de199cb2839998" providerId="LiveId" clId="{53169B8B-D0B9-4AB8-8F66-478760FA5695}" dt="2023-06-08T11:02:43.240" v="7862" actId="1076"/>
          <ac:spMkLst>
            <pc:docMk/>
            <pc:sldMk cId="2309722490" sldId="287"/>
            <ac:spMk id="9" creationId="{62BA2A68-3936-48DE-CE81-6BB77A02667C}"/>
          </ac:spMkLst>
        </pc:spChg>
        <pc:spChg chg="add">
          <ac:chgData name="Denzel See" userId="a4de199cb2839998" providerId="LiveId" clId="{53169B8B-D0B9-4AB8-8F66-478760FA5695}" dt="2023-06-08T11:02:18.463" v="7798" actId="26606"/>
          <ac:spMkLst>
            <pc:docMk/>
            <pc:sldMk cId="2309722490" sldId="287"/>
            <ac:spMk id="12" creationId="{3193BA5C-B8F3-4972-BA54-014C48FAFA42}"/>
          </ac:spMkLst>
        </pc:spChg>
        <pc:spChg chg="add">
          <ac:chgData name="Denzel See" userId="a4de199cb2839998" providerId="LiveId" clId="{53169B8B-D0B9-4AB8-8F66-478760FA5695}" dt="2023-06-08T11:02:18.463" v="7798" actId="26606"/>
          <ac:spMkLst>
            <pc:docMk/>
            <pc:sldMk cId="2309722490" sldId="287"/>
            <ac:spMk id="16" creationId="{05B93327-222A-4DAC-9163-371BF44CDB0C}"/>
          </ac:spMkLst>
        </pc:spChg>
        <pc:spChg chg="add">
          <ac:chgData name="Denzel See" userId="a4de199cb2839998" providerId="LiveId" clId="{53169B8B-D0B9-4AB8-8F66-478760FA5695}" dt="2023-06-08T11:02:18.463" v="7798" actId="26606"/>
          <ac:spMkLst>
            <pc:docMk/>
            <pc:sldMk cId="2309722490" sldId="287"/>
            <ac:spMk id="22" creationId="{56388820-A63D-463C-9DBC-060A5ABE33B6}"/>
          </ac:spMkLst>
        </pc:spChg>
        <pc:grpChg chg="add">
          <ac:chgData name="Denzel See" userId="a4de199cb2839998" providerId="LiveId" clId="{53169B8B-D0B9-4AB8-8F66-478760FA5695}" dt="2023-06-08T11:02:18.463" v="7798" actId="26606"/>
          <ac:grpSpMkLst>
            <pc:docMk/>
            <pc:sldMk cId="2309722490" sldId="287"/>
            <ac:grpSpMk id="18" creationId="{14EE34E3-F117-4487-8ACF-33DA65FA11B3}"/>
          </ac:grpSpMkLst>
        </pc:grpChg>
        <pc:picChg chg="add mod ord">
          <ac:chgData name="Denzel See" userId="a4de199cb2839998" providerId="LiveId" clId="{53169B8B-D0B9-4AB8-8F66-478760FA5695}" dt="2023-06-08T11:02:18.463" v="7798" actId="26606"/>
          <ac:picMkLst>
            <pc:docMk/>
            <pc:sldMk cId="2309722490" sldId="287"/>
            <ac:picMk id="5" creationId="{0FE38703-F858-1FB3-C3FF-9B8D055B3E40}"/>
          </ac:picMkLst>
        </pc:picChg>
        <pc:picChg chg="add">
          <ac:chgData name="Denzel See" userId="a4de199cb2839998" providerId="LiveId" clId="{53169B8B-D0B9-4AB8-8F66-478760FA5695}" dt="2023-06-08T11:02:18.463" v="7798" actId="26606"/>
          <ac:picMkLst>
            <pc:docMk/>
            <pc:sldMk cId="2309722490" sldId="287"/>
            <ac:picMk id="24" creationId="{C04ED70F-D6FD-4EB1-A171-D30F885FE73E}"/>
          </ac:picMkLst>
        </pc:picChg>
        <pc:cxnChg chg="add">
          <ac:chgData name="Denzel See" userId="a4de199cb2839998" providerId="LiveId" clId="{53169B8B-D0B9-4AB8-8F66-478760FA5695}" dt="2023-06-08T11:02:18.463" v="7798" actId="26606"/>
          <ac:cxnSpMkLst>
            <pc:docMk/>
            <pc:sldMk cId="2309722490" sldId="287"/>
            <ac:cxnSpMk id="14" creationId="{D7162BAB-C25E-4CE9-B87C-F118DC7E7C22}"/>
          </ac:cxnSpMkLst>
        </pc:cxnChg>
        <pc:cxnChg chg="add">
          <ac:chgData name="Denzel See" userId="a4de199cb2839998" providerId="LiveId" clId="{53169B8B-D0B9-4AB8-8F66-478760FA5695}" dt="2023-06-08T11:02:18.463" v="7798" actId="26606"/>
          <ac:cxnSpMkLst>
            <pc:docMk/>
            <pc:sldMk cId="2309722490" sldId="287"/>
            <ac:cxnSpMk id="26" creationId="{DA26CAE9-74C4-4EDD-8A80-77F79EAA86F4}"/>
          </ac:cxnSpMkLst>
        </pc:cxnChg>
      </pc:sldChg>
      <pc:sldChg chg="addSp modSp new del mod">
        <pc:chgData name="Denzel See" userId="a4de199cb2839998" providerId="LiveId" clId="{53169B8B-D0B9-4AB8-8F66-478760FA5695}" dt="2023-06-08T11:01:36.814" v="7749" actId="2696"/>
        <pc:sldMkLst>
          <pc:docMk/>
          <pc:sldMk cId="4189243306" sldId="287"/>
        </pc:sldMkLst>
        <pc:spChg chg="add mod">
          <ac:chgData name="Denzel See" userId="a4de199cb2839998" providerId="LiveId" clId="{53169B8B-D0B9-4AB8-8F66-478760FA5695}" dt="2023-06-08T11:01:33.393" v="7748" actId="5793"/>
          <ac:spMkLst>
            <pc:docMk/>
            <pc:sldMk cId="4189243306" sldId="287"/>
            <ac:spMk id="2" creationId="{84CE6D81-49A9-E2A1-91A0-2EA9DCF57E0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ADA1EC-1E7F-4E6C-B391-897EAD41822E}" type="datetimeFigureOut">
              <a:rPr lang="en-SG" smtClean="0"/>
              <a:t>9/6/2023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9200E3-1FBE-4795-B238-AB33270B00CC}" type="slidenum">
              <a:rPr lang="en-SG" smtClean="0"/>
              <a:t>‹#›</a:t>
            </a:fld>
            <a:endParaRPr lang="en-SG"/>
          </a:p>
        </p:txBody>
      </p:sp>
    </p:spTree>
    <p:extLst>
      <p:ext uri="{BB962C8B-B14F-4D97-AF65-F5344CB8AC3E}">
        <p14:creationId xmlns:p14="http://schemas.microsoft.com/office/powerpoint/2010/main" val="2765876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39200E3-1FBE-4795-B238-AB33270B00CC}" type="slidenum">
              <a:rPr lang="en-SG" smtClean="0"/>
              <a:t>6</a:t>
            </a:fld>
            <a:endParaRPr lang="en-SG"/>
          </a:p>
        </p:txBody>
      </p:sp>
    </p:spTree>
    <p:extLst>
      <p:ext uri="{BB962C8B-B14F-4D97-AF65-F5344CB8AC3E}">
        <p14:creationId xmlns:p14="http://schemas.microsoft.com/office/powerpoint/2010/main" val="379985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951915-3735-492B-B16B-11F0449B7B84}" type="datetimeFigureOut">
              <a:rPr lang="en-SG" smtClean="0"/>
              <a:t>9/6/2023</a:t>
            </a:fld>
            <a:endParaRPr lang="en-SG"/>
          </a:p>
        </p:txBody>
      </p:sp>
      <p:sp>
        <p:nvSpPr>
          <p:cNvPr id="5" name="Footer Placeholder 4"/>
          <p:cNvSpPr>
            <a:spLocks noGrp="1"/>
          </p:cNvSpPr>
          <p:nvPr>
            <p:ph type="ftr" sz="quarter" idx="11"/>
          </p:nvPr>
        </p:nvSpPr>
        <p:spPr>
          <a:xfrm>
            <a:off x="2416500" y="329307"/>
            <a:ext cx="4973915" cy="309201"/>
          </a:xfrm>
        </p:spPr>
        <p:txBody>
          <a:bodyPr/>
          <a:lstStyle/>
          <a:p>
            <a:endParaRPr lang="en-SG"/>
          </a:p>
        </p:txBody>
      </p:sp>
      <p:sp>
        <p:nvSpPr>
          <p:cNvPr id="6" name="Slide Number Placeholder 5"/>
          <p:cNvSpPr>
            <a:spLocks noGrp="1"/>
          </p:cNvSpPr>
          <p:nvPr>
            <p:ph type="sldNum" sz="quarter" idx="12"/>
          </p:nvPr>
        </p:nvSpPr>
        <p:spPr>
          <a:xfrm>
            <a:off x="1437664" y="798973"/>
            <a:ext cx="811019" cy="503578"/>
          </a:xfrm>
        </p:spPr>
        <p:txBody>
          <a:bodyPr/>
          <a:lstStyle/>
          <a:p>
            <a:fld id="{E8F1A00F-F1AD-4ED8-A064-DD825F46B9BD}" type="slidenum">
              <a:rPr lang="en-SG" smtClean="0"/>
              <a:t>‹#›</a:t>
            </a:fld>
            <a:endParaRPr lang="en-SG"/>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8962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951915-3735-492B-B16B-11F0449B7B84}" type="datetimeFigureOut">
              <a:rPr lang="en-SG" smtClean="0"/>
              <a:t>9/6/2023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8F1A00F-F1AD-4ED8-A064-DD825F46B9BD}" type="slidenum">
              <a:rPr lang="en-SG" smtClean="0"/>
              <a:t>‹#›</a:t>
            </a:fld>
            <a:endParaRPr lang="en-SG"/>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6083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951915-3735-492B-B16B-11F0449B7B84}" type="datetimeFigureOut">
              <a:rPr lang="en-SG" smtClean="0"/>
              <a:t>9/6/2023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8F1A00F-F1AD-4ED8-A064-DD825F46B9BD}" type="slidenum">
              <a:rPr lang="en-SG" smtClean="0"/>
              <a:t>‹#›</a:t>
            </a:fld>
            <a:endParaRPr lang="en-SG"/>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3707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951915-3735-492B-B16B-11F0449B7B84}" type="datetimeFigureOut">
              <a:rPr lang="en-SG" smtClean="0"/>
              <a:t>9/6/2023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8F1A00F-F1AD-4ED8-A064-DD825F46B9BD}" type="slidenum">
              <a:rPr lang="en-SG" smtClean="0"/>
              <a:t>‹#›</a:t>
            </a:fld>
            <a:endParaRPr lang="en-SG"/>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84317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951915-3735-492B-B16B-11F0449B7B84}" type="datetimeFigureOut">
              <a:rPr lang="en-SG" smtClean="0"/>
              <a:t>9/6/2023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8F1A00F-F1AD-4ED8-A064-DD825F46B9BD}" type="slidenum">
              <a:rPr lang="en-SG" smtClean="0"/>
              <a:t>‹#›</a:t>
            </a:fld>
            <a:endParaRPr lang="en-SG"/>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393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1915-3735-492B-B16B-11F0449B7B84}" type="datetimeFigureOut">
              <a:rPr lang="en-SG" smtClean="0"/>
              <a:t>9/6/2023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E8F1A00F-F1AD-4ED8-A064-DD825F46B9BD}" type="slidenum">
              <a:rPr lang="en-SG" smtClean="0"/>
              <a:t>‹#›</a:t>
            </a:fld>
            <a:endParaRPr lang="en-SG"/>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4702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951915-3735-492B-B16B-11F0449B7B84}" type="datetimeFigureOut">
              <a:rPr lang="en-SG" smtClean="0"/>
              <a:t>9/6/2023</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E8F1A00F-F1AD-4ED8-A064-DD825F46B9BD}" type="slidenum">
              <a:rPr lang="en-SG" smtClean="0"/>
              <a:t>‹#›</a:t>
            </a:fld>
            <a:endParaRPr lang="en-SG"/>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8667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951915-3735-492B-B16B-11F0449B7B84}" type="datetimeFigureOut">
              <a:rPr lang="en-SG" smtClean="0"/>
              <a:t>9/6/2023</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E8F1A00F-F1AD-4ED8-A064-DD825F46B9BD}" type="slidenum">
              <a:rPr lang="en-SG" smtClean="0"/>
              <a:t>‹#›</a:t>
            </a:fld>
            <a:endParaRPr lang="en-SG"/>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379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951915-3735-492B-B16B-11F0449B7B84}" type="datetimeFigureOut">
              <a:rPr lang="en-SG" smtClean="0"/>
              <a:t>9/6/2023</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E8F1A00F-F1AD-4ED8-A064-DD825F46B9BD}" type="slidenum">
              <a:rPr lang="en-SG" smtClean="0"/>
              <a:t>‹#›</a:t>
            </a:fld>
            <a:endParaRPr lang="en-SG"/>
          </a:p>
        </p:txBody>
      </p:sp>
    </p:spTree>
    <p:extLst>
      <p:ext uri="{BB962C8B-B14F-4D97-AF65-F5344CB8AC3E}">
        <p14:creationId xmlns:p14="http://schemas.microsoft.com/office/powerpoint/2010/main" val="47416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951915-3735-492B-B16B-11F0449B7B84}" type="datetimeFigureOut">
              <a:rPr lang="en-SG" smtClean="0"/>
              <a:t>9/6/2023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E8F1A00F-F1AD-4ED8-A064-DD825F46B9BD}" type="slidenum">
              <a:rPr lang="en-SG" smtClean="0"/>
              <a:t>‹#›</a:t>
            </a:fld>
            <a:endParaRPr lang="en-SG"/>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19293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A951915-3735-492B-B16B-11F0449B7B84}" type="datetimeFigureOut">
              <a:rPr lang="en-SG" smtClean="0"/>
              <a:t>9/6/2023</a:t>
            </a:fld>
            <a:endParaRPr lang="en-SG"/>
          </a:p>
        </p:txBody>
      </p:sp>
      <p:sp>
        <p:nvSpPr>
          <p:cNvPr id="6" name="Footer Placeholder 5"/>
          <p:cNvSpPr>
            <a:spLocks noGrp="1"/>
          </p:cNvSpPr>
          <p:nvPr>
            <p:ph type="ftr" sz="quarter" idx="11"/>
          </p:nvPr>
        </p:nvSpPr>
        <p:spPr>
          <a:xfrm>
            <a:off x="1447382" y="318640"/>
            <a:ext cx="5541004" cy="320931"/>
          </a:xfrm>
        </p:spPr>
        <p:txBody>
          <a:bodyPr/>
          <a:lstStyle/>
          <a:p>
            <a:endParaRPr lang="en-SG"/>
          </a:p>
        </p:txBody>
      </p:sp>
      <p:sp>
        <p:nvSpPr>
          <p:cNvPr id="7" name="Slide Number Placeholder 6"/>
          <p:cNvSpPr>
            <a:spLocks noGrp="1"/>
          </p:cNvSpPr>
          <p:nvPr>
            <p:ph type="sldNum" sz="quarter" idx="12"/>
          </p:nvPr>
        </p:nvSpPr>
        <p:spPr/>
        <p:txBody>
          <a:bodyPr/>
          <a:lstStyle/>
          <a:p>
            <a:fld id="{E8F1A00F-F1AD-4ED8-A064-DD825F46B9BD}" type="slidenum">
              <a:rPr lang="en-SG" smtClean="0"/>
              <a:t>‹#›</a:t>
            </a:fld>
            <a:endParaRPr lang="en-SG"/>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7952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A951915-3735-492B-B16B-11F0449B7B84}" type="datetimeFigureOut">
              <a:rPr lang="en-SG" smtClean="0"/>
              <a:t>9/6/2023</a:t>
            </a:fld>
            <a:endParaRPr lang="en-SG"/>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8F1A00F-F1AD-4ED8-A064-DD825F46B9BD}" type="slidenum">
              <a:rPr lang="en-SG" smtClean="0"/>
              <a:t>‹#›</a:t>
            </a:fld>
            <a:endParaRPr lang="en-SG"/>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24371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1C69834E-5EEE-4D61-833E-049288964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9">
            <a:extLst>
              <a:ext uri="{FF2B5EF4-FFF2-40B4-BE49-F238E27FC236}">
                <a16:creationId xmlns:a16="http://schemas.microsoft.com/office/drawing/2014/main" id="{58E5D9BA-46E7-4BFA-9C74-75495BF6F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Rectangle 11">
            <a:extLst>
              <a:ext uri="{FF2B5EF4-FFF2-40B4-BE49-F238E27FC236}">
                <a16:creationId xmlns:a16="http://schemas.microsoft.com/office/drawing/2014/main" id="{5B033D76-5800-44B6-AFE9-EE2106935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522D6F85-FFBA-4F81-AEE5-AAA17CB7A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dk2"/>
          </a:fillRef>
          <a:effectRef idx="2">
            <a:schemeClr val="accent1"/>
          </a:effectRef>
          <a:fontRef idx="minor">
            <a:schemeClr val="lt1"/>
          </a:fontRef>
        </p:style>
        <p:txBody>
          <a:bodyPr rtlCol="0" anchor="ctr"/>
          <a:lstStyle/>
          <a:p>
            <a:pPr algn="ctr"/>
            <a:endParaRPr lang="en-US"/>
          </a:p>
        </p:txBody>
      </p:sp>
      <p:sp>
        <p:nvSpPr>
          <p:cNvPr id="24" name="Rectangle 15">
            <a:extLst>
              <a:ext uri="{FF2B5EF4-FFF2-40B4-BE49-F238E27FC236}">
                <a16:creationId xmlns:a16="http://schemas.microsoft.com/office/drawing/2014/main" id="{13B31514-E6DF-4357-9EEA-EFB798308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ln>
            <a:solidFill>
              <a:srgbClr val="949494"/>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E2EA61-4F54-D8F9-A3C2-E64F1E56C54A}"/>
              </a:ext>
            </a:extLst>
          </p:cNvPr>
          <p:cNvSpPr>
            <a:spLocks noGrp="1"/>
          </p:cNvSpPr>
          <p:nvPr>
            <p:ph type="ctrTitle"/>
          </p:nvPr>
        </p:nvSpPr>
        <p:spPr>
          <a:xfrm>
            <a:off x="1557071" y="1584552"/>
            <a:ext cx="9099255" cy="2537251"/>
          </a:xfrm>
        </p:spPr>
        <p:txBody>
          <a:bodyPr anchor="ctr">
            <a:normAutofit/>
          </a:bodyPr>
          <a:lstStyle/>
          <a:p>
            <a:pPr algn="ctr"/>
            <a:r>
              <a:rPr lang="en-SG" sz="7200">
                <a:solidFill>
                  <a:srgbClr val="454545"/>
                </a:solidFill>
              </a:rPr>
              <a:t>Credit Dataset</a:t>
            </a:r>
          </a:p>
        </p:txBody>
      </p:sp>
      <p:sp>
        <p:nvSpPr>
          <p:cNvPr id="3" name="Subtitle 2">
            <a:extLst>
              <a:ext uri="{FF2B5EF4-FFF2-40B4-BE49-F238E27FC236}">
                <a16:creationId xmlns:a16="http://schemas.microsoft.com/office/drawing/2014/main" id="{D0CC7012-C7FD-3A48-CDF1-71DBD2FDFF25}"/>
              </a:ext>
            </a:extLst>
          </p:cNvPr>
          <p:cNvSpPr>
            <a:spLocks noGrp="1"/>
          </p:cNvSpPr>
          <p:nvPr>
            <p:ph type="subTitle" idx="1"/>
          </p:nvPr>
        </p:nvSpPr>
        <p:spPr>
          <a:xfrm>
            <a:off x="1535372" y="4133234"/>
            <a:ext cx="9120954" cy="744373"/>
          </a:xfrm>
        </p:spPr>
        <p:txBody>
          <a:bodyPr>
            <a:normAutofit/>
          </a:bodyPr>
          <a:lstStyle/>
          <a:p>
            <a:pPr algn="ctr"/>
            <a:r>
              <a:rPr lang="en-SG" dirty="0">
                <a:solidFill>
                  <a:schemeClr val="accent1"/>
                </a:solidFill>
              </a:rPr>
              <a:t>Denzel See DAAA2A07 2222840</a:t>
            </a:r>
          </a:p>
        </p:txBody>
      </p:sp>
      <p:pic>
        <p:nvPicPr>
          <p:cNvPr id="25" name="Picture 17">
            <a:extLst>
              <a:ext uri="{FF2B5EF4-FFF2-40B4-BE49-F238E27FC236}">
                <a16:creationId xmlns:a16="http://schemas.microsoft.com/office/drawing/2014/main" id="{4C401D57-600A-4C91-AC9A-14CA1ED6F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412BDC66-00FA-4A3F-9BC7-BE05FF7705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215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B7A095-B118-EE61-3936-C8991463855D}"/>
              </a:ext>
            </a:extLst>
          </p:cNvPr>
          <p:cNvSpPr txBox="1"/>
          <p:nvPr/>
        </p:nvSpPr>
        <p:spPr>
          <a:xfrm>
            <a:off x="4343400" y="3075057"/>
            <a:ext cx="3897086" cy="707886"/>
          </a:xfrm>
          <a:prstGeom prst="rect">
            <a:avLst/>
          </a:prstGeom>
          <a:noFill/>
        </p:spPr>
        <p:txBody>
          <a:bodyPr wrap="square" rtlCol="0">
            <a:spAutoFit/>
          </a:bodyPr>
          <a:lstStyle/>
          <a:p>
            <a:r>
              <a:rPr lang="en-SG" sz="4000" dirty="0"/>
              <a:t>Feature selection</a:t>
            </a:r>
          </a:p>
        </p:txBody>
      </p:sp>
    </p:spTree>
    <p:extLst>
      <p:ext uri="{BB962C8B-B14F-4D97-AF65-F5344CB8AC3E}">
        <p14:creationId xmlns:p14="http://schemas.microsoft.com/office/powerpoint/2010/main" val="3359794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2">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ender equality concept">
            <a:extLst>
              <a:ext uri="{FF2B5EF4-FFF2-40B4-BE49-F238E27FC236}">
                <a16:creationId xmlns:a16="http://schemas.microsoft.com/office/drawing/2014/main" id="{47FD6343-2CAA-3801-5ED8-1C0A5A620DC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3559" r="-1" b="2169"/>
          <a:stretch/>
        </p:blipFill>
        <p:spPr>
          <a:xfrm>
            <a:off x="305" y="10"/>
            <a:ext cx="12191695" cy="6857990"/>
          </a:xfrm>
          <a:prstGeom prst="rect">
            <a:avLst/>
          </a:prstGeom>
        </p:spPr>
      </p:pic>
      <p:sp>
        <p:nvSpPr>
          <p:cNvPr id="50"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47"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49" name="Rectangle 48">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EF49707-CB11-5F9C-B7D8-87E4CFE5FBDE}"/>
              </a:ext>
            </a:extLst>
          </p:cNvPr>
          <p:cNvSpPr>
            <a:spLocks noGrp="1"/>
          </p:cNvSpPr>
          <p:nvPr>
            <p:ph type="title"/>
          </p:nvPr>
        </p:nvSpPr>
        <p:spPr>
          <a:xfrm>
            <a:off x="1130271" y="1193800"/>
            <a:ext cx="3193050" cy="4699000"/>
          </a:xfrm>
        </p:spPr>
        <p:txBody>
          <a:bodyPr anchor="ctr">
            <a:normAutofit/>
          </a:bodyPr>
          <a:lstStyle/>
          <a:p>
            <a:r>
              <a:rPr lang="en-SG" dirty="0"/>
              <a:t>Gender</a:t>
            </a:r>
          </a:p>
        </p:txBody>
      </p:sp>
      <p:cxnSp>
        <p:nvCxnSpPr>
          <p:cNvPr id="51" name="Straight Connector 50">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7D213E5-54EB-B64C-E214-4B6B815263ED}"/>
              </a:ext>
            </a:extLst>
          </p:cNvPr>
          <p:cNvSpPr>
            <a:spLocks noGrp="1"/>
          </p:cNvSpPr>
          <p:nvPr>
            <p:ph idx="1"/>
          </p:nvPr>
        </p:nvSpPr>
        <p:spPr>
          <a:xfrm>
            <a:off x="4976636" y="1193800"/>
            <a:ext cx="6085091" cy="4699000"/>
          </a:xfrm>
        </p:spPr>
        <p:txBody>
          <a:bodyPr anchor="ctr">
            <a:normAutofit/>
          </a:bodyPr>
          <a:lstStyle/>
          <a:p>
            <a:pPr>
              <a:buClr>
                <a:srgbClr val="E27E65"/>
              </a:buClr>
            </a:pPr>
            <a:r>
              <a:rPr lang="en-SG" dirty="0"/>
              <a:t>A study says that women tend to have more intensive credit usage, longer credit history, higher total debt outstanding, greater revolving credit utilization rates and  higher instalment loan balances. This shows different genders have different tendencies which can play a role in their credit profile. Thus, I decided to keep the Gender column</a:t>
            </a:r>
          </a:p>
        </p:txBody>
      </p:sp>
      <p:sp>
        <p:nvSpPr>
          <p:cNvPr id="53"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19392671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public library with bookshelves">
            <a:extLst>
              <a:ext uri="{FF2B5EF4-FFF2-40B4-BE49-F238E27FC236}">
                <a16:creationId xmlns:a16="http://schemas.microsoft.com/office/drawing/2014/main" id="{83578A64-6CB8-1A17-15A0-6B7F7E1F66CD}"/>
              </a:ext>
            </a:extLst>
          </p:cNvPr>
          <p:cNvPicPr>
            <a:picLocks noChangeAspect="1"/>
          </p:cNvPicPr>
          <p:nvPr/>
        </p:nvPicPr>
        <p:blipFill rotWithShape="1">
          <a:blip r:embed="rId2">
            <a:alphaModFix amt="50000"/>
          </a:blip>
          <a:srcRect t="1309" r="-1" b="14419"/>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1731EDA9-9C73-C082-F640-C5F72D47025E}"/>
              </a:ext>
            </a:extLst>
          </p:cNvPr>
          <p:cNvSpPr>
            <a:spLocks noGrp="1"/>
          </p:cNvSpPr>
          <p:nvPr>
            <p:ph type="title"/>
          </p:nvPr>
        </p:nvSpPr>
        <p:spPr>
          <a:xfrm>
            <a:off x="1130271" y="1193800"/>
            <a:ext cx="3193050" cy="4699000"/>
          </a:xfrm>
        </p:spPr>
        <p:txBody>
          <a:bodyPr anchor="ctr">
            <a:normAutofit/>
          </a:bodyPr>
          <a:lstStyle/>
          <a:p>
            <a:r>
              <a:rPr lang="en-SG" dirty="0"/>
              <a:t>Education</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D88000-8376-1C29-A9F7-F2CB45F74E4B}"/>
              </a:ext>
            </a:extLst>
          </p:cNvPr>
          <p:cNvSpPr>
            <a:spLocks noGrp="1"/>
          </p:cNvSpPr>
          <p:nvPr>
            <p:ph idx="1"/>
          </p:nvPr>
        </p:nvSpPr>
        <p:spPr>
          <a:xfrm>
            <a:off x="4976636" y="1193800"/>
            <a:ext cx="6085091" cy="4699000"/>
          </a:xfrm>
        </p:spPr>
        <p:txBody>
          <a:bodyPr anchor="ctr">
            <a:normAutofit/>
          </a:bodyPr>
          <a:lstStyle/>
          <a:p>
            <a:r>
              <a:rPr lang="en-SG" dirty="0"/>
              <a:t>Education does not directly affect your credit score, but student loans can be a factor in whether the customer is able to pay of their loans in time. Thus, I kept the Education column.</a:t>
            </a:r>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13277458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Graph on document with pen">
            <a:extLst>
              <a:ext uri="{FF2B5EF4-FFF2-40B4-BE49-F238E27FC236}">
                <a16:creationId xmlns:a16="http://schemas.microsoft.com/office/drawing/2014/main" id="{BD6EC8EE-926F-410A-69C9-FE4768063EB8}"/>
              </a:ext>
            </a:extLst>
          </p:cNvPr>
          <p:cNvPicPr>
            <a:picLocks noChangeAspect="1"/>
          </p:cNvPicPr>
          <p:nvPr/>
        </p:nvPicPr>
        <p:blipFill rotWithShape="1">
          <a:blip r:embed="rId2">
            <a:alphaModFix amt="50000"/>
          </a:blip>
          <a:srcRect t="1509" r="-1" b="14218"/>
          <a:stretch/>
        </p:blipFill>
        <p:spPr>
          <a:xfrm>
            <a:off x="305" y="10"/>
            <a:ext cx="12191695" cy="6857990"/>
          </a:xfrm>
          <a:prstGeom prst="rect">
            <a:avLst/>
          </a:prstGeom>
        </p:spPr>
      </p:pic>
      <p:sp>
        <p:nvSpPr>
          <p:cNvPr id="16"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8"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0"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A0E7E74-EC3A-DA2E-9694-836040075EBF}"/>
              </a:ext>
            </a:extLst>
          </p:cNvPr>
          <p:cNvSpPr>
            <a:spLocks noGrp="1"/>
          </p:cNvSpPr>
          <p:nvPr>
            <p:ph type="title"/>
          </p:nvPr>
        </p:nvSpPr>
        <p:spPr>
          <a:xfrm>
            <a:off x="1130271" y="1193800"/>
            <a:ext cx="3193050" cy="4699000"/>
          </a:xfrm>
        </p:spPr>
        <p:txBody>
          <a:bodyPr anchor="ctr">
            <a:normAutofit/>
          </a:bodyPr>
          <a:lstStyle/>
          <a:p>
            <a:r>
              <a:rPr lang="en-SG" dirty="0"/>
              <a:t>Credit Limit</a:t>
            </a:r>
          </a:p>
        </p:txBody>
      </p:sp>
      <p:cxnSp>
        <p:nvCxnSpPr>
          <p:cNvPr id="29"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6995E39-705A-E8E6-B97B-A792B1E43957}"/>
              </a:ext>
            </a:extLst>
          </p:cNvPr>
          <p:cNvSpPr>
            <a:spLocks noGrp="1"/>
          </p:cNvSpPr>
          <p:nvPr>
            <p:ph idx="1"/>
          </p:nvPr>
        </p:nvSpPr>
        <p:spPr>
          <a:xfrm>
            <a:off x="4976636" y="1193800"/>
            <a:ext cx="6085091" cy="4699000"/>
          </a:xfrm>
        </p:spPr>
        <p:txBody>
          <a:bodyPr anchor="ctr">
            <a:normAutofit/>
          </a:bodyPr>
          <a:lstStyle/>
          <a:p>
            <a:r>
              <a:rPr lang="en-SG" dirty="0"/>
              <a:t>In order to increase your credit limit, you will need to be able to have a high creditworthiness which means you need to pay off your bills on time. Thus, higher credit limit will mean you are more likely to pay your bills on time. Hence, I decided to keep Credit Limit</a:t>
            </a:r>
          </a:p>
        </p:txBody>
      </p:sp>
      <p:sp>
        <p:nvSpPr>
          <p:cNvPr id="37"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580216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ride and groom with wedding bouquet">
            <a:extLst>
              <a:ext uri="{FF2B5EF4-FFF2-40B4-BE49-F238E27FC236}">
                <a16:creationId xmlns:a16="http://schemas.microsoft.com/office/drawing/2014/main" id="{B83ED8CC-4CD2-060D-2330-0F1B33864E5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2939" r="-1" b="12788"/>
          <a:stretch/>
        </p:blipFill>
        <p:spPr>
          <a:xfrm>
            <a:off x="305" y="10"/>
            <a:ext cx="12191695" cy="6857990"/>
          </a:xfrm>
          <a:prstGeom prst="rect">
            <a:avLst/>
          </a:prstGeom>
        </p:spPr>
      </p:pic>
      <p:sp>
        <p:nvSpPr>
          <p:cNvPr id="12"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4"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6" name="Rectangle 15">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03DA9140-7B35-3CB2-D23C-2767E1C4B818}"/>
              </a:ext>
            </a:extLst>
          </p:cNvPr>
          <p:cNvSpPr>
            <a:spLocks noGrp="1"/>
          </p:cNvSpPr>
          <p:nvPr>
            <p:ph type="title"/>
          </p:nvPr>
        </p:nvSpPr>
        <p:spPr>
          <a:xfrm>
            <a:off x="1130271" y="1193800"/>
            <a:ext cx="3193050" cy="4699000"/>
          </a:xfrm>
        </p:spPr>
        <p:txBody>
          <a:bodyPr anchor="ctr">
            <a:normAutofit/>
          </a:bodyPr>
          <a:lstStyle/>
          <a:p>
            <a:r>
              <a:rPr lang="en-SG" dirty="0"/>
              <a:t>Marriage Status</a:t>
            </a:r>
          </a:p>
        </p:txBody>
      </p:sp>
      <p:cxnSp>
        <p:nvCxnSpPr>
          <p:cNvPr id="18" name="Straight Connector 17">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B82EE41-D912-FA25-1256-22E4709E8441}"/>
              </a:ext>
            </a:extLst>
          </p:cNvPr>
          <p:cNvSpPr>
            <a:spLocks noGrp="1"/>
          </p:cNvSpPr>
          <p:nvPr>
            <p:ph idx="1"/>
          </p:nvPr>
        </p:nvSpPr>
        <p:spPr>
          <a:xfrm>
            <a:off x="4976636" y="1193800"/>
            <a:ext cx="6085091" cy="4699000"/>
          </a:xfrm>
        </p:spPr>
        <p:txBody>
          <a:bodyPr anchor="ctr">
            <a:normAutofit/>
          </a:bodyPr>
          <a:lstStyle/>
          <a:p>
            <a:r>
              <a:rPr lang="en-US" b="0" i="0" dirty="0">
                <a:effectLst/>
                <a:latin typeface="Helvetica Neue"/>
              </a:rPr>
              <a:t>Marrying a person with a bad credit history won't affect your own credit record and will not affect your own credit score. Thus, I decided to drop Marriage Status</a:t>
            </a:r>
            <a:endParaRPr lang="en-SG" dirty="0"/>
          </a:p>
        </p:txBody>
      </p:sp>
      <p:sp>
        <p:nvSpPr>
          <p:cNvPr id="20"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73694443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enior couple laughing together">
            <a:extLst>
              <a:ext uri="{FF2B5EF4-FFF2-40B4-BE49-F238E27FC236}">
                <a16:creationId xmlns:a16="http://schemas.microsoft.com/office/drawing/2014/main" id="{2B3502E8-BF5A-1B52-0A0B-5C9CBF6AAF90}"/>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728" r="-1" b="-1"/>
          <a:stretch/>
        </p:blipFill>
        <p:spPr>
          <a:xfrm>
            <a:off x="305" y="10"/>
            <a:ext cx="12191695" cy="6857990"/>
          </a:xfrm>
          <a:prstGeom prst="rect">
            <a:avLst/>
          </a:prstGeom>
        </p:spPr>
      </p:pic>
      <p:sp>
        <p:nvSpPr>
          <p:cNvPr id="12"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4"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6" name="Rectangle 15">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1E8A45B3-2F8F-C6AF-088C-63677AC24FC1}"/>
              </a:ext>
            </a:extLst>
          </p:cNvPr>
          <p:cNvSpPr>
            <a:spLocks noGrp="1"/>
          </p:cNvSpPr>
          <p:nvPr>
            <p:ph type="title"/>
          </p:nvPr>
        </p:nvSpPr>
        <p:spPr>
          <a:xfrm>
            <a:off x="1130271" y="1193800"/>
            <a:ext cx="3193050" cy="4699000"/>
          </a:xfrm>
        </p:spPr>
        <p:txBody>
          <a:bodyPr anchor="ctr">
            <a:normAutofit/>
          </a:bodyPr>
          <a:lstStyle/>
          <a:p>
            <a:r>
              <a:rPr lang="en-SG" dirty="0"/>
              <a:t>Age</a:t>
            </a:r>
          </a:p>
        </p:txBody>
      </p:sp>
      <p:cxnSp>
        <p:nvCxnSpPr>
          <p:cNvPr id="18" name="Straight Connector 17">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814C49-7B30-F3E1-1A20-53F5EE784230}"/>
              </a:ext>
            </a:extLst>
          </p:cNvPr>
          <p:cNvSpPr>
            <a:spLocks noGrp="1"/>
          </p:cNvSpPr>
          <p:nvPr>
            <p:ph idx="1"/>
          </p:nvPr>
        </p:nvSpPr>
        <p:spPr>
          <a:xfrm>
            <a:off x="4976636" y="1193800"/>
            <a:ext cx="6085091" cy="4699000"/>
          </a:xfrm>
        </p:spPr>
        <p:txBody>
          <a:bodyPr anchor="ctr">
            <a:normAutofit/>
          </a:bodyPr>
          <a:lstStyle/>
          <a:p>
            <a:r>
              <a:rPr lang="en-US" b="0" i="0">
                <a:effectLst/>
                <a:latin typeface="Helvetica Neue"/>
              </a:rPr>
              <a:t>A study states: “There seems to be an association of declining defaults as one progresses from the age of low 20s to early 30s and then there is a slow but steady increase of default rates from people aged in the early 30s to people aged in the early 50s.“ Thus I decided to keep Age</a:t>
            </a:r>
            <a:endParaRPr lang="en-SG" dirty="0"/>
          </a:p>
        </p:txBody>
      </p:sp>
      <p:sp>
        <p:nvSpPr>
          <p:cNvPr id="20"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40897798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erson scanning debit card with phone">
            <a:extLst>
              <a:ext uri="{FF2B5EF4-FFF2-40B4-BE49-F238E27FC236}">
                <a16:creationId xmlns:a16="http://schemas.microsoft.com/office/drawing/2014/main" id="{C753A737-592A-B897-21BA-116F33CAED89}"/>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4302" r="-1" b="11426"/>
          <a:stretch/>
        </p:blipFill>
        <p:spPr>
          <a:xfrm>
            <a:off x="305" y="10"/>
            <a:ext cx="12191695" cy="6857990"/>
          </a:xfrm>
          <a:prstGeom prst="rect">
            <a:avLst/>
          </a:prstGeom>
        </p:spPr>
      </p:pic>
      <p:sp>
        <p:nvSpPr>
          <p:cNvPr id="14"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6"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8" name="Rectangle 17">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2644494E-5CBE-9B35-E080-953796F0327D}"/>
              </a:ext>
            </a:extLst>
          </p:cNvPr>
          <p:cNvSpPr>
            <a:spLocks noGrp="1"/>
          </p:cNvSpPr>
          <p:nvPr>
            <p:ph type="title"/>
          </p:nvPr>
        </p:nvSpPr>
        <p:spPr>
          <a:xfrm>
            <a:off x="1130271" y="1193800"/>
            <a:ext cx="3193050" cy="4699000"/>
          </a:xfrm>
        </p:spPr>
        <p:txBody>
          <a:bodyPr anchor="ctr">
            <a:normAutofit/>
          </a:bodyPr>
          <a:lstStyle/>
          <a:p>
            <a:r>
              <a:rPr lang="en-SG" dirty="0"/>
              <a:t>Payment History</a:t>
            </a:r>
          </a:p>
        </p:txBody>
      </p:sp>
      <p:cxnSp>
        <p:nvCxnSpPr>
          <p:cNvPr id="20" name="Straight Connector 19">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0B5DAC2-9226-1857-705D-BACDEB4F45E3}"/>
              </a:ext>
            </a:extLst>
          </p:cNvPr>
          <p:cNvSpPr>
            <a:spLocks noGrp="1"/>
          </p:cNvSpPr>
          <p:nvPr>
            <p:ph idx="1"/>
          </p:nvPr>
        </p:nvSpPr>
        <p:spPr>
          <a:xfrm>
            <a:off x="4976636" y="1193800"/>
            <a:ext cx="6085091" cy="4699000"/>
          </a:xfrm>
        </p:spPr>
        <p:txBody>
          <a:bodyPr anchor="ctr">
            <a:normAutofit/>
          </a:bodyPr>
          <a:lstStyle/>
          <a:p>
            <a:r>
              <a:rPr lang="en-SG" dirty="0"/>
              <a:t>Payment history is the most important feature </a:t>
            </a:r>
            <a:r>
              <a:rPr lang="en-US" dirty="0"/>
              <a:t>when looking at the likelihood of whether the customer will default or not as it shows that history of the customers which can determine the pattern and habits of whether they will default or not. Thus I decided to keep Bill_Amount and </a:t>
            </a:r>
            <a:r>
              <a:rPr lang="en-US" dirty="0" err="1"/>
              <a:t>Pay_Amount</a:t>
            </a:r>
            <a:r>
              <a:rPr lang="en-US" dirty="0"/>
              <a:t> </a:t>
            </a:r>
            <a:endParaRPr lang="en-SG" dirty="0"/>
          </a:p>
        </p:txBody>
      </p:sp>
      <p:sp>
        <p:nvSpPr>
          <p:cNvPr id="22"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409091800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5F89-5917-D089-EED0-6D1AE653E3DF}"/>
              </a:ext>
            </a:extLst>
          </p:cNvPr>
          <p:cNvSpPr>
            <a:spLocks noGrp="1"/>
          </p:cNvSpPr>
          <p:nvPr>
            <p:ph type="title"/>
          </p:nvPr>
        </p:nvSpPr>
        <p:spPr>
          <a:xfrm>
            <a:off x="1451579" y="1218629"/>
            <a:ext cx="9603275" cy="635125"/>
          </a:xfrm>
        </p:spPr>
        <p:txBody>
          <a:bodyPr/>
          <a:lstStyle/>
          <a:p>
            <a:r>
              <a:rPr lang="en-SG" dirty="0"/>
              <a:t>Selecting Columns</a:t>
            </a:r>
          </a:p>
        </p:txBody>
      </p:sp>
      <p:pic>
        <p:nvPicPr>
          <p:cNvPr id="4" name="Content Placeholder 3">
            <a:extLst>
              <a:ext uri="{FF2B5EF4-FFF2-40B4-BE49-F238E27FC236}">
                <a16:creationId xmlns:a16="http://schemas.microsoft.com/office/drawing/2014/main" id="{1B18258B-567F-1863-DF19-383074CF7961}"/>
              </a:ext>
            </a:extLst>
          </p:cNvPr>
          <p:cNvPicPr>
            <a:picLocks noGrp="1" noChangeAspect="1"/>
          </p:cNvPicPr>
          <p:nvPr>
            <p:ph idx="1"/>
          </p:nvPr>
        </p:nvPicPr>
        <p:blipFill>
          <a:blip r:embed="rId2"/>
          <a:stretch>
            <a:fillRect/>
          </a:stretch>
        </p:blipFill>
        <p:spPr>
          <a:xfrm>
            <a:off x="2191057" y="2156874"/>
            <a:ext cx="8124317" cy="635125"/>
          </a:xfrm>
          <a:prstGeom prst="rect">
            <a:avLst/>
          </a:prstGeom>
        </p:spPr>
      </p:pic>
      <p:sp>
        <p:nvSpPr>
          <p:cNvPr id="5" name="TextBox 4">
            <a:extLst>
              <a:ext uri="{FF2B5EF4-FFF2-40B4-BE49-F238E27FC236}">
                <a16:creationId xmlns:a16="http://schemas.microsoft.com/office/drawing/2014/main" id="{3B693671-E2B0-110B-5F62-A323E287B8AC}"/>
              </a:ext>
            </a:extLst>
          </p:cNvPr>
          <p:cNvSpPr txBox="1"/>
          <p:nvPr/>
        </p:nvSpPr>
        <p:spPr>
          <a:xfrm>
            <a:off x="2035000" y="3352800"/>
            <a:ext cx="8436429" cy="1015663"/>
          </a:xfrm>
          <a:prstGeom prst="rect">
            <a:avLst/>
          </a:prstGeom>
          <a:noFill/>
        </p:spPr>
        <p:txBody>
          <a:bodyPr wrap="square" rtlCol="0">
            <a:spAutoFit/>
          </a:bodyPr>
          <a:lstStyle/>
          <a:p>
            <a:r>
              <a:rPr lang="en-SG" sz="2000" dirty="0"/>
              <a:t>I decided to drop </a:t>
            </a:r>
            <a:r>
              <a:rPr lang="en-SG" sz="2000" dirty="0" err="1"/>
              <a:t>Education_post</a:t>
            </a:r>
            <a:r>
              <a:rPr lang="en-SG" sz="2000" dirty="0"/>
              <a:t>-graduate, Bill_Amount2 and Bill_Amount3 on top of Marriage Status as they have a strong linear relationship with other variables. Thus, I dropped them to prevent multicollinearity.</a:t>
            </a:r>
          </a:p>
        </p:txBody>
      </p:sp>
    </p:spTree>
    <p:extLst>
      <p:ext uri="{BB962C8B-B14F-4D97-AF65-F5344CB8AC3E}">
        <p14:creationId xmlns:p14="http://schemas.microsoft.com/office/powerpoint/2010/main" val="1270749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89281-7B7C-8D21-0FE7-9037779DE16B}"/>
              </a:ext>
            </a:extLst>
          </p:cNvPr>
          <p:cNvSpPr>
            <a:spLocks noGrp="1"/>
          </p:cNvSpPr>
          <p:nvPr>
            <p:ph type="title"/>
          </p:nvPr>
        </p:nvSpPr>
        <p:spPr/>
        <p:txBody>
          <a:bodyPr/>
          <a:lstStyle/>
          <a:p>
            <a:r>
              <a:rPr lang="en-SG" dirty="0"/>
              <a:t>Train test Split</a:t>
            </a:r>
          </a:p>
        </p:txBody>
      </p:sp>
      <p:sp>
        <p:nvSpPr>
          <p:cNvPr id="3" name="Content Placeholder 2">
            <a:extLst>
              <a:ext uri="{FF2B5EF4-FFF2-40B4-BE49-F238E27FC236}">
                <a16:creationId xmlns:a16="http://schemas.microsoft.com/office/drawing/2014/main" id="{C9CBC261-311C-E7F6-34C1-84A0E40FD3E9}"/>
              </a:ext>
            </a:extLst>
          </p:cNvPr>
          <p:cNvSpPr>
            <a:spLocks noGrp="1"/>
          </p:cNvSpPr>
          <p:nvPr>
            <p:ph idx="1"/>
          </p:nvPr>
        </p:nvSpPr>
        <p:spPr>
          <a:xfrm>
            <a:off x="1451579" y="2919314"/>
            <a:ext cx="9476425" cy="2547031"/>
          </a:xfrm>
        </p:spPr>
        <p:txBody>
          <a:bodyPr/>
          <a:lstStyle/>
          <a:p>
            <a:r>
              <a:rPr lang="en-US" b="0" i="0" dirty="0">
                <a:solidFill>
                  <a:srgbClr val="000000"/>
                </a:solidFill>
                <a:effectLst/>
                <a:latin typeface="Helvetica Neue"/>
              </a:rPr>
              <a:t>I used the </a:t>
            </a:r>
            <a:r>
              <a:rPr lang="en-US" b="0" i="0" dirty="0" err="1">
                <a:solidFill>
                  <a:srgbClr val="000000"/>
                </a:solidFill>
                <a:effectLst/>
                <a:latin typeface="Helvetica Neue"/>
              </a:rPr>
              <a:t>train_test_split</a:t>
            </a:r>
            <a:r>
              <a:rPr lang="en-US" b="0" i="0" dirty="0">
                <a:solidFill>
                  <a:srgbClr val="000000"/>
                </a:solidFill>
                <a:effectLst/>
                <a:latin typeface="Helvetica Neue"/>
              </a:rPr>
              <a:t> code to split my code into two parts.</a:t>
            </a:r>
          </a:p>
          <a:p>
            <a:r>
              <a:rPr lang="en-US" b="0" i="0" dirty="0">
                <a:solidFill>
                  <a:srgbClr val="000000"/>
                </a:solidFill>
                <a:effectLst/>
                <a:latin typeface="Helvetica Neue"/>
              </a:rPr>
              <a:t>80% of the data will go into train where it will be used to train my model and 20% will go into test where it will be used to test my trained model.</a:t>
            </a:r>
          </a:p>
          <a:p>
            <a:r>
              <a:rPr lang="en-US" b="0" i="0" dirty="0">
                <a:solidFill>
                  <a:srgbClr val="000000"/>
                </a:solidFill>
                <a:effectLst/>
                <a:latin typeface="Helvetica Neue"/>
              </a:rPr>
              <a:t>I also stratified it so that the distribution between the train and the test will be about the same.</a:t>
            </a:r>
            <a:endParaRPr lang="en-SG" dirty="0"/>
          </a:p>
        </p:txBody>
      </p:sp>
      <p:pic>
        <p:nvPicPr>
          <p:cNvPr id="5" name="Picture 4">
            <a:extLst>
              <a:ext uri="{FF2B5EF4-FFF2-40B4-BE49-F238E27FC236}">
                <a16:creationId xmlns:a16="http://schemas.microsoft.com/office/drawing/2014/main" id="{20B4D1C0-BEB2-B987-DC7F-A6B85CB30D67}"/>
              </a:ext>
            </a:extLst>
          </p:cNvPr>
          <p:cNvPicPr>
            <a:picLocks noChangeAspect="1"/>
          </p:cNvPicPr>
          <p:nvPr/>
        </p:nvPicPr>
        <p:blipFill>
          <a:blip r:embed="rId2"/>
          <a:stretch>
            <a:fillRect/>
          </a:stretch>
        </p:blipFill>
        <p:spPr>
          <a:xfrm>
            <a:off x="2276338" y="2015732"/>
            <a:ext cx="7639324" cy="741604"/>
          </a:xfrm>
          <a:prstGeom prst="rect">
            <a:avLst/>
          </a:prstGeom>
        </p:spPr>
      </p:pic>
    </p:spTree>
    <p:extLst>
      <p:ext uri="{BB962C8B-B14F-4D97-AF65-F5344CB8AC3E}">
        <p14:creationId xmlns:p14="http://schemas.microsoft.com/office/powerpoint/2010/main" val="143322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5A95-0301-D190-93AE-FC2F04284338}"/>
              </a:ext>
            </a:extLst>
          </p:cNvPr>
          <p:cNvSpPr>
            <a:spLocks noGrp="1"/>
          </p:cNvSpPr>
          <p:nvPr>
            <p:ph type="title"/>
          </p:nvPr>
        </p:nvSpPr>
        <p:spPr/>
        <p:txBody>
          <a:bodyPr/>
          <a:lstStyle/>
          <a:p>
            <a:r>
              <a:rPr lang="en-SG" dirty="0"/>
              <a:t>Balancing Data</a:t>
            </a:r>
          </a:p>
        </p:txBody>
      </p:sp>
      <p:sp>
        <p:nvSpPr>
          <p:cNvPr id="3" name="Text Placeholder 2">
            <a:extLst>
              <a:ext uri="{FF2B5EF4-FFF2-40B4-BE49-F238E27FC236}">
                <a16:creationId xmlns:a16="http://schemas.microsoft.com/office/drawing/2014/main" id="{B95D53C2-834B-4CF7-1B7E-510DC0EA0E8C}"/>
              </a:ext>
            </a:extLst>
          </p:cNvPr>
          <p:cNvSpPr>
            <a:spLocks noGrp="1"/>
          </p:cNvSpPr>
          <p:nvPr>
            <p:ph type="body" idx="1"/>
          </p:nvPr>
        </p:nvSpPr>
        <p:spPr/>
        <p:txBody>
          <a:bodyPr/>
          <a:lstStyle/>
          <a:p>
            <a:pPr algn="ctr"/>
            <a:r>
              <a:rPr lang="en-SG" dirty="0"/>
              <a:t>Before balancing</a:t>
            </a:r>
          </a:p>
        </p:txBody>
      </p:sp>
      <p:pic>
        <p:nvPicPr>
          <p:cNvPr id="10" name="Content Placeholder 9" descr="A picture containing text, screenshot, rectangle, diagram&#10;&#10;Description automatically generated">
            <a:extLst>
              <a:ext uri="{FF2B5EF4-FFF2-40B4-BE49-F238E27FC236}">
                <a16:creationId xmlns:a16="http://schemas.microsoft.com/office/drawing/2014/main" id="{EA6C21DC-82A4-AF62-C6BC-88A5FF91252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62940" y="2980559"/>
            <a:ext cx="4013653" cy="2657260"/>
          </a:xfrm>
        </p:spPr>
      </p:pic>
      <p:sp>
        <p:nvSpPr>
          <p:cNvPr id="5" name="Text Placeholder 4">
            <a:extLst>
              <a:ext uri="{FF2B5EF4-FFF2-40B4-BE49-F238E27FC236}">
                <a16:creationId xmlns:a16="http://schemas.microsoft.com/office/drawing/2014/main" id="{722E33EE-99D3-22CE-29F5-FE8AD723CB56}"/>
              </a:ext>
            </a:extLst>
          </p:cNvPr>
          <p:cNvSpPr>
            <a:spLocks noGrp="1"/>
          </p:cNvSpPr>
          <p:nvPr>
            <p:ph type="body" sz="quarter" idx="3"/>
          </p:nvPr>
        </p:nvSpPr>
        <p:spPr/>
        <p:txBody>
          <a:bodyPr/>
          <a:lstStyle/>
          <a:p>
            <a:pPr algn="ctr"/>
            <a:r>
              <a:rPr lang="en-SG" dirty="0"/>
              <a:t>After balancing</a:t>
            </a:r>
          </a:p>
        </p:txBody>
      </p:sp>
      <p:pic>
        <p:nvPicPr>
          <p:cNvPr id="14" name="Content Placeholder 13" descr="A picture containing screenshot, rectangle, text, diagram&#10;&#10;Description automatically generated">
            <a:extLst>
              <a:ext uri="{FF2B5EF4-FFF2-40B4-BE49-F238E27FC236}">
                <a16:creationId xmlns:a16="http://schemas.microsoft.com/office/drawing/2014/main" id="{B79488C5-1D4B-9BB4-7CA3-81D747C2929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815603" y="2981922"/>
            <a:ext cx="4013653" cy="2647137"/>
          </a:xfrm>
        </p:spPr>
      </p:pic>
    </p:spTree>
    <p:extLst>
      <p:ext uri="{BB962C8B-B14F-4D97-AF65-F5344CB8AC3E}">
        <p14:creationId xmlns:p14="http://schemas.microsoft.com/office/powerpoint/2010/main" val="1253240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5F478-C407-5220-0D22-D94057319EB9}"/>
              </a:ext>
            </a:extLst>
          </p:cNvPr>
          <p:cNvSpPr>
            <a:spLocks noGrp="1"/>
          </p:cNvSpPr>
          <p:nvPr>
            <p:ph type="title"/>
          </p:nvPr>
        </p:nvSpPr>
        <p:spPr>
          <a:xfrm>
            <a:off x="1451579" y="1294377"/>
            <a:ext cx="9603275" cy="587136"/>
          </a:xfrm>
        </p:spPr>
        <p:txBody>
          <a:bodyPr/>
          <a:lstStyle/>
          <a:p>
            <a:pPr algn="ctr"/>
            <a:r>
              <a:rPr lang="en-SG" dirty="0"/>
              <a:t>Objective</a:t>
            </a:r>
          </a:p>
        </p:txBody>
      </p:sp>
      <p:sp>
        <p:nvSpPr>
          <p:cNvPr id="3" name="Content Placeholder 2">
            <a:extLst>
              <a:ext uri="{FF2B5EF4-FFF2-40B4-BE49-F238E27FC236}">
                <a16:creationId xmlns:a16="http://schemas.microsoft.com/office/drawing/2014/main" id="{91F1EA79-F000-ABC9-5DDA-8774845EBCBB}"/>
              </a:ext>
            </a:extLst>
          </p:cNvPr>
          <p:cNvSpPr>
            <a:spLocks noGrp="1"/>
          </p:cNvSpPr>
          <p:nvPr>
            <p:ph idx="1"/>
          </p:nvPr>
        </p:nvSpPr>
        <p:spPr>
          <a:xfrm>
            <a:off x="3204180" y="2525485"/>
            <a:ext cx="6288164" cy="1513115"/>
          </a:xfrm>
        </p:spPr>
        <p:txBody>
          <a:bodyPr>
            <a:normAutofit/>
          </a:bodyPr>
          <a:lstStyle/>
          <a:p>
            <a:pPr algn="ctr"/>
            <a:r>
              <a:rPr lang="en-SG" sz="2800" dirty="0"/>
              <a:t>To build a model to predict the whether the customer defaults or do not default</a:t>
            </a:r>
          </a:p>
        </p:txBody>
      </p:sp>
      <p:sp>
        <p:nvSpPr>
          <p:cNvPr id="4" name="TextBox 3">
            <a:extLst>
              <a:ext uri="{FF2B5EF4-FFF2-40B4-BE49-F238E27FC236}">
                <a16:creationId xmlns:a16="http://schemas.microsoft.com/office/drawing/2014/main" id="{77D483E2-8C48-1BC2-02B3-B8284F2E3F5B}"/>
              </a:ext>
            </a:extLst>
          </p:cNvPr>
          <p:cNvSpPr txBox="1"/>
          <p:nvPr/>
        </p:nvSpPr>
        <p:spPr>
          <a:xfrm>
            <a:off x="3345695" y="4038600"/>
            <a:ext cx="6461298" cy="430887"/>
          </a:xfrm>
          <a:prstGeom prst="rect">
            <a:avLst/>
          </a:prstGeom>
          <a:noFill/>
        </p:spPr>
        <p:txBody>
          <a:bodyPr wrap="square" rtlCol="0">
            <a:spAutoFit/>
          </a:bodyPr>
          <a:lstStyle/>
          <a:p>
            <a:r>
              <a:rPr lang="en-SG" sz="2200" dirty="0"/>
              <a:t>(Default means to the customer will not pay their bill</a:t>
            </a:r>
            <a:r>
              <a:rPr lang="en-SG" dirty="0"/>
              <a:t>)</a:t>
            </a:r>
          </a:p>
        </p:txBody>
      </p:sp>
    </p:spTree>
    <p:extLst>
      <p:ext uri="{BB962C8B-B14F-4D97-AF65-F5344CB8AC3E}">
        <p14:creationId xmlns:p14="http://schemas.microsoft.com/office/powerpoint/2010/main" val="122568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85FD236-0EB3-ABBC-84C8-E45626790A75}"/>
              </a:ext>
            </a:extLst>
          </p:cNvPr>
          <p:cNvSpPr>
            <a:spLocks noGrp="1"/>
          </p:cNvSpPr>
          <p:nvPr>
            <p:ph type="title"/>
          </p:nvPr>
        </p:nvSpPr>
        <p:spPr>
          <a:xfrm>
            <a:off x="1451579" y="804519"/>
            <a:ext cx="5550357" cy="1049235"/>
          </a:xfrm>
        </p:spPr>
        <p:txBody>
          <a:bodyPr>
            <a:normAutofit/>
          </a:bodyPr>
          <a:lstStyle/>
          <a:p>
            <a:r>
              <a:rPr lang="en-SG" dirty="0"/>
              <a:t>Dummy baseline </a:t>
            </a:r>
          </a:p>
        </p:txBody>
      </p:sp>
      <p:sp>
        <p:nvSpPr>
          <p:cNvPr id="29" name="Rectangle 28">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Content Placeholder 8">
            <a:extLst>
              <a:ext uri="{FF2B5EF4-FFF2-40B4-BE49-F238E27FC236}">
                <a16:creationId xmlns:a16="http://schemas.microsoft.com/office/drawing/2014/main" id="{D3E85F2A-D824-0074-9693-C6108485BF92}"/>
              </a:ext>
            </a:extLst>
          </p:cNvPr>
          <p:cNvSpPr>
            <a:spLocks noGrp="1"/>
          </p:cNvSpPr>
          <p:nvPr>
            <p:ph idx="1"/>
          </p:nvPr>
        </p:nvSpPr>
        <p:spPr>
          <a:xfrm>
            <a:off x="1451579" y="2451161"/>
            <a:ext cx="5550357" cy="1792927"/>
          </a:xfrm>
        </p:spPr>
        <p:txBody>
          <a:bodyPr>
            <a:normAutofit/>
          </a:bodyPr>
          <a:lstStyle/>
          <a:p>
            <a:r>
              <a:rPr lang="en-US" dirty="0"/>
              <a:t>This is the dummy model I used which for some reason got a precision, recall and f1-score of 0 even though I scaled and used a balanced train dataset.</a:t>
            </a:r>
          </a:p>
        </p:txBody>
      </p:sp>
      <p:pic>
        <p:nvPicPr>
          <p:cNvPr id="10" name="Picture 9">
            <a:extLst>
              <a:ext uri="{FF2B5EF4-FFF2-40B4-BE49-F238E27FC236}">
                <a16:creationId xmlns:a16="http://schemas.microsoft.com/office/drawing/2014/main" id="{B5F122E7-E6B4-3FE0-F238-0804D9916BB4}"/>
              </a:ext>
            </a:extLst>
          </p:cNvPr>
          <p:cNvPicPr>
            <a:picLocks noChangeAspect="1"/>
          </p:cNvPicPr>
          <p:nvPr/>
        </p:nvPicPr>
        <p:blipFill>
          <a:blip r:embed="rId2"/>
          <a:stretch>
            <a:fillRect/>
          </a:stretch>
        </p:blipFill>
        <p:spPr>
          <a:xfrm>
            <a:off x="7559398" y="3592538"/>
            <a:ext cx="4074836" cy="1792926"/>
          </a:xfrm>
          <a:prstGeom prst="rect">
            <a:avLst/>
          </a:prstGeom>
        </p:spPr>
      </p:pic>
      <p:pic>
        <p:nvPicPr>
          <p:cNvPr id="7" name="Picture 6">
            <a:extLst>
              <a:ext uri="{FF2B5EF4-FFF2-40B4-BE49-F238E27FC236}">
                <a16:creationId xmlns:a16="http://schemas.microsoft.com/office/drawing/2014/main" id="{A3D7BCDF-E5E2-904C-8C58-40DB8961CED9}"/>
              </a:ext>
            </a:extLst>
          </p:cNvPr>
          <p:cNvPicPr>
            <a:picLocks noChangeAspect="1"/>
          </p:cNvPicPr>
          <p:nvPr/>
        </p:nvPicPr>
        <p:blipFill>
          <a:blip r:embed="rId3"/>
          <a:stretch>
            <a:fillRect/>
          </a:stretch>
        </p:blipFill>
        <p:spPr>
          <a:xfrm>
            <a:off x="7559398" y="2365391"/>
            <a:ext cx="4074836" cy="1140954"/>
          </a:xfrm>
          <a:prstGeom prst="rect">
            <a:avLst/>
          </a:prstGeom>
        </p:spPr>
      </p:pic>
      <p:pic>
        <p:nvPicPr>
          <p:cNvPr id="31" name="Picture 30">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32">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2795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89DC-82C4-A2AE-CE3F-F977AD2DF603}"/>
              </a:ext>
            </a:extLst>
          </p:cNvPr>
          <p:cNvSpPr>
            <a:spLocks noGrp="1"/>
          </p:cNvSpPr>
          <p:nvPr>
            <p:ph type="title"/>
          </p:nvPr>
        </p:nvSpPr>
        <p:spPr>
          <a:xfrm>
            <a:off x="1440693" y="1152862"/>
            <a:ext cx="9603275" cy="1049235"/>
          </a:xfrm>
        </p:spPr>
        <p:txBody>
          <a:bodyPr/>
          <a:lstStyle/>
          <a:p>
            <a:pPr algn="ctr"/>
            <a:r>
              <a:rPr lang="en-SG" dirty="0"/>
              <a:t>Models</a:t>
            </a:r>
          </a:p>
        </p:txBody>
      </p:sp>
      <p:sp>
        <p:nvSpPr>
          <p:cNvPr id="3" name="TextBox 2">
            <a:extLst>
              <a:ext uri="{FF2B5EF4-FFF2-40B4-BE49-F238E27FC236}">
                <a16:creationId xmlns:a16="http://schemas.microsoft.com/office/drawing/2014/main" id="{E2B798EF-09B1-CB58-0E64-E2B75E7A58F9}"/>
              </a:ext>
            </a:extLst>
          </p:cNvPr>
          <p:cNvSpPr txBox="1"/>
          <p:nvPr/>
        </p:nvSpPr>
        <p:spPr>
          <a:xfrm>
            <a:off x="2755347" y="2308636"/>
            <a:ext cx="6973965" cy="3046988"/>
          </a:xfrm>
          <a:prstGeom prst="rect">
            <a:avLst/>
          </a:prstGeom>
          <a:noFill/>
        </p:spPr>
        <p:txBody>
          <a:bodyPr wrap="square" rtlCol="0">
            <a:spAutoFit/>
          </a:bodyPr>
          <a:lstStyle/>
          <a:p>
            <a:pPr marL="342900" indent="-342900">
              <a:buClr>
                <a:schemeClr val="accent1"/>
              </a:buClr>
              <a:buFont typeface="Arial" panose="020B0604020202020204" pitchFamily="34" charset="0"/>
              <a:buChar char="•"/>
            </a:pPr>
            <a:r>
              <a:rPr lang="en-SG" sz="2400" dirty="0"/>
              <a:t>I used Gradient Boosting Model since it is generally good for moderate to larger datasets.</a:t>
            </a:r>
          </a:p>
          <a:p>
            <a:pPr marL="342900" indent="-342900">
              <a:buClr>
                <a:schemeClr val="accent1"/>
              </a:buClr>
              <a:buFont typeface="Arial" panose="020B0604020202020204" pitchFamily="34" charset="0"/>
              <a:buChar char="•"/>
            </a:pPr>
            <a:r>
              <a:rPr lang="en-SG" sz="2400" dirty="0"/>
              <a:t>I used Random Forest since it is good for moderate to larger datasets and usually performs better than Tree</a:t>
            </a:r>
          </a:p>
          <a:p>
            <a:pPr marL="342900" indent="-342900">
              <a:buClr>
                <a:schemeClr val="accent1"/>
              </a:buClr>
              <a:buFont typeface="Arial" panose="020B0604020202020204" pitchFamily="34" charset="0"/>
              <a:buChar char="•"/>
            </a:pPr>
            <a:r>
              <a:rPr lang="en-SG" sz="2400" dirty="0"/>
              <a:t>I used SVM(Support Vector Machine) since </a:t>
            </a:r>
            <a:r>
              <a:rPr lang="en-US" sz="2400" dirty="0">
                <a:solidFill>
                  <a:srgbClr val="000000"/>
                </a:solidFill>
              </a:rPr>
              <a:t>i</a:t>
            </a:r>
            <a:r>
              <a:rPr lang="en-US" sz="2400" b="0" i="0" dirty="0">
                <a:solidFill>
                  <a:srgbClr val="000000"/>
                </a:solidFill>
                <a:effectLst/>
              </a:rPr>
              <a:t>t is more effective in high dimensional spaces and is relatively memory efficient.</a:t>
            </a:r>
            <a:endParaRPr lang="en-SG" sz="2400" dirty="0"/>
          </a:p>
        </p:txBody>
      </p:sp>
    </p:spTree>
    <p:extLst>
      <p:ext uri="{BB962C8B-B14F-4D97-AF65-F5344CB8AC3E}">
        <p14:creationId xmlns:p14="http://schemas.microsoft.com/office/powerpoint/2010/main" val="1683954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07CB-AFF6-6F6D-82B8-0873F7759C6B}"/>
              </a:ext>
            </a:extLst>
          </p:cNvPr>
          <p:cNvSpPr>
            <a:spLocks noGrp="1"/>
          </p:cNvSpPr>
          <p:nvPr>
            <p:ph type="title"/>
          </p:nvPr>
        </p:nvSpPr>
        <p:spPr/>
        <p:txBody>
          <a:bodyPr/>
          <a:lstStyle/>
          <a:p>
            <a:r>
              <a:rPr lang="en-SG" dirty="0"/>
              <a:t>Model building (Pipeline)</a:t>
            </a:r>
          </a:p>
        </p:txBody>
      </p:sp>
      <p:sp>
        <p:nvSpPr>
          <p:cNvPr id="3" name="TextBox 2">
            <a:extLst>
              <a:ext uri="{FF2B5EF4-FFF2-40B4-BE49-F238E27FC236}">
                <a16:creationId xmlns:a16="http://schemas.microsoft.com/office/drawing/2014/main" id="{1BE333EF-998B-06B7-3B2E-D62593FFA273}"/>
              </a:ext>
            </a:extLst>
          </p:cNvPr>
          <p:cNvSpPr txBox="1"/>
          <p:nvPr/>
        </p:nvSpPr>
        <p:spPr>
          <a:xfrm>
            <a:off x="2475872" y="3044279"/>
            <a:ext cx="7554687" cy="769441"/>
          </a:xfrm>
          <a:prstGeom prst="rect">
            <a:avLst/>
          </a:prstGeom>
          <a:noFill/>
        </p:spPr>
        <p:txBody>
          <a:bodyPr wrap="square" rtlCol="0">
            <a:spAutoFit/>
          </a:bodyPr>
          <a:lstStyle/>
          <a:p>
            <a:r>
              <a:rPr lang="en-US" sz="2200" b="0" i="0" dirty="0">
                <a:solidFill>
                  <a:srgbClr val="000000"/>
                </a:solidFill>
                <a:effectLst/>
                <a:latin typeface="Helvetica Neue"/>
              </a:rPr>
              <a:t>I used Pipeline so that I can chain together a sequence of steps such as scaling my data in putting it into my model. </a:t>
            </a:r>
            <a:endParaRPr lang="en-SG" sz="2200" dirty="0"/>
          </a:p>
        </p:txBody>
      </p:sp>
      <p:pic>
        <p:nvPicPr>
          <p:cNvPr id="5" name="Picture 4">
            <a:extLst>
              <a:ext uri="{FF2B5EF4-FFF2-40B4-BE49-F238E27FC236}">
                <a16:creationId xmlns:a16="http://schemas.microsoft.com/office/drawing/2014/main" id="{74773CF7-8225-88D4-B821-7BA0B26A4F19}"/>
              </a:ext>
            </a:extLst>
          </p:cNvPr>
          <p:cNvPicPr>
            <a:picLocks noChangeAspect="1"/>
          </p:cNvPicPr>
          <p:nvPr/>
        </p:nvPicPr>
        <p:blipFill>
          <a:blip r:embed="rId2"/>
          <a:stretch>
            <a:fillRect/>
          </a:stretch>
        </p:blipFill>
        <p:spPr>
          <a:xfrm>
            <a:off x="2000169" y="2138398"/>
            <a:ext cx="8506091" cy="413210"/>
          </a:xfrm>
          <a:prstGeom prst="rect">
            <a:avLst/>
          </a:prstGeom>
        </p:spPr>
      </p:pic>
    </p:spTree>
    <p:extLst>
      <p:ext uri="{BB962C8B-B14F-4D97-AF65-F5344CB8AC3E}">
        <p14:creationId xmlns:p14="http://schemas.microsoft.com/office/powerpoint/2010/main" val="2076167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9F685-2741-D25C-F263-16A0E5330B8A}"/>
              </a:ext>
            </a:extLst>
          </p:cNvPr>
          <p:cNvSpPr>
            <a:spLocks noGrp="1"/>
          </p:cNvSpPr>
          <p:nvPr>
            <p:ph type="title"/>
          </p:nvPr>
        </p:nvSpPr>
        <p:spPr/>
        <p:txBody>
          <a:bodyPr/>
          <a:lstStyle/>
          <a:p>
            <a:r>
              <a:rPr lang="en-SG" dirty="0"/>
              <a:t>Model Improvement(Kfold)</a:t>
            </a:r>
          </a:p>
        </p:txBody>
      </p:sp>
      <p:pic>
        <p:nvPicPr>
          <p:cNvPr id="4" name="Picture 3">
            <a:extLst>
              <a:ext uri="{FF2B5EF4-FFF2-40B4-BE49-F238E27FC236}">
                <a16:creationId xmlns:a16="http://schemas.microsoft.com/office/drawing/2014/main" id="{AE5411E8-B297-0023-30CB-036E71463BA5}"/>
              </a:ext>
            </a:extLst>
          </p:cNvPr>
          <p:cNvPicPr>
            <a:picLocks noChangeAspect="1"/>
          </p:cNvPicPr>
          <p:nvPr/>
        </p:nvPicPr>
        <p:blipFill rotWithShape="1">
          <a:blip r:embed="rId2"/>
          <a:srcRect t="20388"/>
          <a:stretch/>
        </p:blipFill>
        <p:spPr>
          <a:xfrm>
            <a:off x="3000354" y="2276788"/>
            <a:ext cx="6191291" cy="386589"/>
          </a:xfrm>
          <a:prstGeom prst="rect">
            <a:avLst/>
          </a:prstGeom>
        </p:spPr>
      </p:pic>
      <p:sp>
        <p:nvSpPr>
          <p:cNvPr id="5" name="TextBox 4">
            <a:extLst>
              <a:ext uri="{FF2B5EF4-FFF2-40B4-BE49-F238E27FC236}">
                <a16:creationId xmlns:a16="http://schemas.microsoft.com/office/drawing/2014/main" id="{B209BD8A-9521-2C4F-D6C1-F27EAD413652}"/>
              </a:ext>
            </a:extLst>
          </p:cNvPr>
          <p:cNvSpPr txBox="1"/>
          <p:nvPr/>
        </p:nvSpPr>
        <p:spPr>
          <a:xfrm>
            <a:off x="2824216" y="3086411"/>
            <a:ext cx="7184572" cy="2246769"/>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b="0" i="0" dirty="0">
                <a:solidFill>
                  <a:srgbClr val="000000"/>
                </a:solidFill>
                <a:effectLst/>
                <a:latin typeface="Helvetica Neue"/>
              </a:rPr>
              <a:t>I then used KFold for cross-validation </a:t>
            </a:r>
          </a:p>
          <a:p>
            <a:pPr>
              <a:buClr>
                <a:schemeClr val="accent1"/>
              </a:buClr>
            </a:pPr>
            <a:endParaRPr lang="en-US" sz="2000" b="0" i="0" dirty="0">
              <a:solidFill>
                <a:srgbClr val="000000"/>
              </a:solidFill>
              <a:effectLst/>
              <a:latin typeface="Helvetica Neue"/>
            </a:endParaRPr>
          </a:p>
          <a:p>
            <a:pPr marL="285750" indent="-285750">
              <a:buClr>
                <a:schemeClr val="accent1"/>
              </a:buClr>
              <a:buFont typeface="Arial" panose="020B0604020202020204" pitchFamily="34" charset="0"/>
              <a:buChar char="•"/>
            </a:pPr>
            <a:r>
              <a:rPr lang="en-US" sz="2000" dirty="0">
                <a:solidFill>
                  <a:srgbClr val="000000"/>
                </a:solidFill>
                <a:latin typeface="Helvetica Neue"/>
              </a:rPr>
              <a:t>T</a:t>
            </a:r>
            <a:r>
              <a:rPr lang="en-US" sz="2000" b="0" i="0" dirty="0">
                <a:solidFill>
                  <a:srgbClr val="000000"/>
                </a:solidFill>
                <a:effectLst/>
                <a:latin typeface="Helvetica Neue"/>
              </a:rPr>
              <a:t>he dataset is divided into n subsets or folds of approximately equal size </a:t>
            </a:r>
          </a:p>
          <a:p>
            <a:pPr>
              <a:buClr>
                <a:schemeClr val="accent1"/>
              </a:buClr>
            </a:pPr>
            <a:endParaRPr lang="en-US" sz="2000" b="0" i="0" dirty="0">
              <a:solidFill>
                <a:srgbClr val="000000"/>
              </a:solidFill>
              <a:effectLst/>
              <a:latin typeface="Helvetica Neue"/>
            </a:endParaRPr>
          </a:p>
          <a:p>
            <a:pPr marL="285750" indent="-285750">
              <a:buClr>
                <a:schemeClr val="accent1"/>
              </a:buClr>
              <a:buFont typeface="Arial" panose="020B0604020202020204" pitchFamily="34" charset="0"/>
              <a:buChar char="•"/>
            </a:pPr>
            <a:r>
              <a:rPr lang="en-US" sz="2000" dirty="0">
                <a:solidFill>
                  <a:srgbClr val="000000"/>
                </a:solidFill>
                <a:latin typeface="Helvetica Neue"/>
              </a:rPr>
              <a:t>T</a:t>
            </a:r>
            <a:r>
              <a:rPr lang="en-US" sz="2000" b="0" i="0" dirty="0">
                <a:solidFill>
                  <a:srgbClr val="000000"/>
                </a:solidFill>
                <a:effectLst/>
                <a:latin typeface="Helvetica Neue"/>
              </a:rPr>
              <a:t>he model is trained n times, each time using n-1 folds as the training set and the remaining fold as the validation set.</a:t>
            </a:r>
            <a:endParaRPr lang="en-SG" sz="2000" dirty="0"/>
          </a:p>
        </p:txBody>
      </p:sp>
    </p:spTree>
    <p:extLst>
      <p:ext uri="{BB962C8B-B14F-4D97-AF65-F5344CB8AC3E}">
        <p14:creationId xmlns:p14="http://schemas.microsoft.com/office/powerpoint/2010/main" val="1907641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BE0351A-6B11-7E85-6B2F-857DC459D847}"/>
              </a:ext>
            </a:extLst>
          </p:cNvPr>
          <p:cNvSpPr>
            <a:spLocks noGrp="1"/>
          </p:cNvSpPr>
          <p:nvPr>
            <p:ph type="title"/>
          </p:nvPr>
        </p:nvSpPr>
        <p:spPr>
          <a:xfrm>
            <a:off x="1451579" y="804519"/>
            <a:ext cx="9603275" cy="1049235"/>
          </a:xfrm>
        </p:spPr>
        <p:txBody>
          <a:bodyPr vert="horz" lIns="91440" tIns="45720" rIns="91440" bIns="45720" rtlCol="0" anchor="t">
            <a:normAutofit/>
          </a:bodyPr>
          <a:lstStyle/>
          <a:p>
            <a:r>
              <a:rPr lang="en-US" dirty="0"/>
              <a:t>Model Improvement(</a:t>
            </a:r>
            <a:r>
              <a:rPr lang="en-US" dirty="0" err="1"/>
              <a:t>RandomizedSearchCV</a:t>
            </a:r>
            <a:r>
              <a:rPr lang="en-US" dirty="0"/>
              <a:t>)</a:t>
            </a:r>
          </a:p>
        </p:txBody>
      </p:sp>
      <p:pic>
        <p:nvPicPr>
          <p:cNvPr id="4" name="Picture 3">
            <a:extLst>
              <a:ext uri="{FF2B5EF4-FFF2-40B4-BE49-F238E27FC236}">
                <a16:creationId xmlns:a16="http://schemas.microsoft.com/office/drawing/2014/main" id="{3D722657-D09B-16EE-5C1B-5BCBD0973CFE}"/>
              </a:ext>
            </a:extLst>
          </p:cNvPr>
          <p:cNvPicPr>
            <a:picLocks noChangeAspect="1"/>
          </p:cNvPicPr>
          <p:nvPr/>
        </p:nvPicPr>
        <p:blipFill>
          <a:blip r:embed="rId3"/>
          <a:stretch>
            <a:fillRect/>
          </a:stretch>
        </p:blipFill>
        <p:spPr>
          <a:xfrm>
            <a:off x="5456261" y="2704457"/>
            <a:ext cx="6119304" cy="1832071"/>
          </a:xfrm>
          <a:prstGeom prst="rect">
            <a:avLst/>
          </a:prstGeom>
        </p:spPr>
      </p:pic>
      <p:sp>
        <p:nvSpPr>
          <p:cNvPr id="5" name="TextBox 4">
            <a:extLst>
              <a:ext uri="{FF2B5EF4-FFF2-40B4-BE49-F238E27FC236}">
                <a16:creationId xmlns:a16="http://schemas.microsoft.com/office/drawing/2014/main" id="{ED512A66-93A5-1A5A-8C13-67A313FA7941}"/>
              </a:ext>
            </a:extLst>
          </p:cNvPr>
          <p:cNvSpPr txBox="1"/>
          <p:nvPr/>
        </p:nvSpPr>
        <p:spPr>
          <a:xfrm>
            <a:off x="821104" y="2238819"/>
            <a:ext cx="4338723" cy="2616101"/>
          </a:xfrm>
          <a:prstGeom prst="rect">
            <a:avLst/>
          </a:prstGeom>
          <a:noFill/>
        </p:spPr>
        <p:txBody>
          <a:bodyPr wrap="square" rtlCol="0">
            <a:spAutoFit/>
          </a:bodyPr>
          <a:lstStyle/>
          <a:p>
            <a:pPr marL="285750" indent="-285750" defTabSz="594360">
              <a:spcAft>
                <a:spcPts val="600"/>
              </a:spcAft>
              <a:buClr>
                <a:schemeClr val="accent1"/>
              </a:buClr>
              <a:buFont typeface="Arial" panose="020B0604020202020204" pitchFamily="34" charset="0"/>
              <a:buChar char="•"/>
            </a:pPr>
            <a:r>
              <a:rPr lang="en-US" b="0" i="0" dirty="0">
                <a:solidFill>
                  <a:srgbClr val="000000"/>
                </a:solidFill>
                <a:effectLst/>
                <a:latin typeface="Helvetica Neue"/>
              </a:rPr>
              <a:t>I used </a:t>
            </a:r>
            <a:r>
              <a:rPr lang="en-US" b="0" i="0" dirty="0" err="1">
                <a:solidFill>
                  <a:srgbClr val="000000"/>
                </a:solidFill>
                <a:effectLst/>
                <a:latin typeface="Helvetica Neue"/>
              </a:rPr>
              <a:t>RandomizedSearchCV</a:t>
            </a:r>
            <a:r>
              <a:rPr lang="en-US" b="0" i="0" dirty="0">
                <a:solidFill>
                  <a:srgbClr val="000000"/>
                </a:solidFill>
                <a:effectLst/>
                <a:latin typeface="Helvetica Neue"/>
              </a:rPr>
              <a:t> as I have a lot of hyperparameters to tune.</a:t>
            </a:r>
          </a:p>
          <a:p>
            <a:pPr defTabSz="594360">
              <a:spcAft>
                <a:spcPts val="600"/>
              </a:spcAft>
              <a:buClr>
                <a:schemeClr val="accent1"/>
              </a:buClr>
            </a:pPr>
            <a:endParaRPr lang="en-US" b="0" i="0" dirty="0">
              <a:solidFill>
                <a:srgbClr val="000000"/>
              </a:solidFill>
              <a:effectLst/>
              <a:latin typeface="Helvetica Neue"/>
            </a:endParaRPr>
          </a:p>
          <a:p>
            <a:pPr marL="285750" indent="-285750" defTabSz="594360">
              <a:spcAft>
                <a:spcPts val="600"/>
              </a:spcAft>
              <a:buClr>
                <a:schemeClr val="accent1"/>
              </a:buClr>
              <a:buFont typeface="Arial" panose="020B0604020202020204" pitchFamily="34" charset="0"/>
              <a:buChar char="•"/>
            </a:pPr>
            <a:r>
              <a:rPr lang="en-US" dirty="0">
                <a:solidFill>
                  <a:srgbClr val="000000"/>
                </a:solidFill>
                <a:latin typeface="Helvetica Neue"/>
              </a:rPr>
              <a:t>I</a:t>
            </a:r>
            <a:r>
              <a:rPr lang="en-US" b="0" i="0" dirty="0">
                <a:solidFill>
                  <a:srgbClr val="000000"/>
                </a:solidFill>
                <a:effectLst/>
                <a:latin typeface="Helvetica Neue"/>
              </a:rPr>
              <a:t>t will choose a random set of hyperparameters to use and find out which set is the best.</a:t>
            </a:r>
          </a:p>
          <a:p>
            <a:pPr defTabSz="594360">
              <a:spcAft>
                <a:spcPts val="600"/>
              </a:spcAft>
              <a:buClr>
                <a:schemeClr val="accent1"/>
              </a:buClr>
            </a:pPr>
            <a:endParaRPr lang="en-US" dirty="0">
              <a:solidFill>
                <a:srgbClr val="000000"/>
              </a:solidFill>
              <a:latin typeface="Helvetica Neue"/>
            </a:endParaRPr>
          </a:p>
          <a:p>
            <a:pPr marL="285750" indent="-285750" defTabSz="594360">
              <a:spcAft>
                <a:spcPts val="600"/>
              </a:spcAft>
              <a:buClr>
                <a:schemeClr val="accent1"/>
              </a:buClr>
              <a:buFont typeface="Arial" panose="020B0604020202020204" pitchFamily="34" charset="0"/>
              <a:buChar char="•"/>
            </a:pPr>
            <a:r>
              <a:rPr lang="en-US" dirty="0">
                <a:solidFill>
                  <a:srgbClr val="000000"/>
                </a:solidFill>
                <a:latin typeface="Helvetica Neue"/>
              </a:rPr>
              <a:t>Saves a lot of time</a:t>
            </a:r>
            <a:endParaRPr lang="en-SG" dirty="0"/>
          </a:p>
        </p:txBody>
      </p:sp>
    </p:spTree>
    <p:extLst>
      <p:ext uri="{BB962C8B-B14F-4D97-AF65-F5344CB8AC3E}">
        <p14:creationId xmlns:p14="http://schemas.microsoft.com/office/powerpoint/2010/main" val="883892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A2B49-ADA1-7E5F-5D92-4A55EB8A577E}"/>
              </a:ext>
            </a:extLst>
          </p:cNvPr>
          <p:cNvSpPr>
            <a:spLocks noGrp="1"/>
          </p:cNvSpPr>
          <p:nvPr>
            <p:ph type="title"/>
          </p:nvPr>
        </p:nvSpPr>
        <p:spPr/>
        <p:txBody>
          <a:bodyPr/>
          <a:lstStyle/>
          <a:p>
            <a:r>
              <a:rPr lang="en-SG" dirty="0" err="1"/>
              <a:t>RandomizedSearchcv</a:t>
            </a:r>
            <a:endParaRPr lang="en-SG" dirty="0"/>
          </a:p>
        </p:txBody>
      </p:sp>
      <p:pic>
        <p:nvPicPr>
          <p:cNvPr id="4" name="Picture 3">
            <a:extLst>
              <a:ext uri="{FF2B5EF4-FFF2-40B4-BE49-F238E27FC236}">
                <a16:creationId xmlns:a16="http://schemas.microsoft.com/office/drawing/2014/main" id="{4DB2F4AF-4D5E-9D0C-5F3C-9D61FDF09A68}"/>
              </a:ext>
            </a:extLst>
          </p:cNvPr>
          <p:cNvPicPr>
            <a:picLocks noChangeAspect="1"/>
          </p:cNvPicPr>
          <p:nvPr/>
        </p:nvPicPr>
        <p:blipFill>
          <a:blip r:embed="rId2"/>
          <a:stretch>
            <a:fillRect/>
          </a:stretch>
        </p:blipFill>
        <p:spPr>
          <a:xfrm>
            <a:off x="5358304" y="2320184"/>
            <a:ext cx="5886639" cy="2684063"/>
          </a:xfrm>
          <a:prstGeom prst="rect">
            <a:avLst/>
          </a:prstGeom>
        </p:spPr>
      </p:pic>
      <p:sp>
        <p:nvSpPr>
          <p:cNvPr id="5" name="TextBox 4">
            <a:extLst>
              <a:ext uri="{FF2B5EF4-FFF2-40B4-BE49-F238E27FC236}">
                <a16:creationId xmlns:a16="http://schemas.microsoft.com/office/drawing/2014/main" id="{09A19F96-5C96-340F-0714-78CFA7D2DD1C}"/>
              </a:ext>
            </a:extLst>
          </p:cNvPr>
          <p:cNvSpPr txBox="1"/>
          <p:nvPr/>
        </p:nvSpPr>
        <p:spPr>
          <a:xfrm>
            <a:off x="1101990" y="2875355"/>
            <a:ext cx="4256314" cy="1323439"/>
          </a:xfrm>
          <a:prstGeom prst="rect">
            <a:avLst/>
          </a:prstGeom>
          <a:noFill/>
        </p:spPr>
        <p:txBody>
          <a:bodyPr wrap="square" rtlCol="0">
            <a:spAutoFit/>
          </a:bodyPr>
          <a:lstStyle/>
          <a:p>
            <a:r>
              <a:rPr lang="en-US" sz="2000" b="0" i="0" dirty="0">
                <a:solidFill>
                  <a:srgbClr val="000000"/>
                </a:solidFill>
                <a:effectLst/>
                <a:latin typeface="Helvetica Neue"/>
              </a:rPr>
              <a:t>Since I used Randomize Search, I rerun the code 5 times to make sure </a:t>
            </a:r>
            <a:r>
              <a:rPr lang="en-US" sz="2000" dirty="0">
                <a:solidFill>
                  <a:srgbClr val="000000"/>
                </a:solidFill>
                <a:latin typeface="Helvetica Neue"/>
              </a:rPr>
              <a:t>I</a:t>
            </a:r>
            <a:r>
              <a:rPr lang="en-US" sz="2000" b="0" i="0" dirty="0">
                <a:solidFill>
                  <a:srgbClr val="000000"/>
                </a:solidFill>
                <a:effectLst/>
                <a:latin typeface="Helvetica Neue"/>
              </a:rPr>
              <a:t> get a good set of settings for my Gradient Boosting Model.</a:t>
            </a:r>
            <a:endParaRPr lang="en-SG" sz="2000" dirty="0"/>
          </a:p>
        </p:txBody>
      </p:sp>
    </p:spTree>
    <p:extLst>
      <p:ext uri="{BB962C8B-B14F-4D97-AF65-F5344CB8AC3E}">
        <p14:creationId xmlns:p14="http://schemas.microsoft.com/office/powerpoint/2010/main" val="3278258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7" name="Picture 76">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9" name="Straight Connector 78">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83" name="Rectangle 82">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543EF8F-523A-44E7-A47A-256D4ED4AE36}"/>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dirty="0"/>
              <a:t>Final Model</a:t>
            </a:r>
          </a:p>
        </p:txBody>
      </p:sp>
      <p:cxnSp>
        <p:nvCxnSpPr>
          <p:cNvPr id="87" name="Straight Connector 86">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89" name="Group 88">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90" name="Rectangle 89">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3" name="Rectangle 92">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code&#10;&#10;Description automatically generated with low confidence">
            <a:extLst>
              <a:ext uri="{FF2B5EF4-FFF2-40B4-BE49-F238E27FC236}">
                <a16:creationId xmlns:a16="http://schemas.microsoft.com/office/drawing/2014/main" id="{0001F1E2-FBB9-CD9B-28F9-78B66B643003}"/>
              </a:ext>
            </a:extLst>
          </p:cNvPr>
          <p:cNvPicPr>
            <a:picLocks noChangeAspect="1"/>
          </p:cNvPicPr>
          <p:nvPr/>
        </p:nvPicPr>
        <p:blipFill>
          <a:blip r:embed="rId3"/>
          <a:stretch>
            <a:fillRect/>
          </a:stretch>
        </p:blipFill>
        <p:spPr>
          <a:xfrm>
            <a:off x="4495077" y="1752349"/>
            <a:ext cx="6536401" cy="2483832"/>
          </a:xfrm>
          <a:prstGeom prst="rect">
            <a:avLst/>
          </a:prstGeom>
        </p:spPr>
      </p:pic>
      <p:pic>
        <p:nvPicPr>
          <p:cNvPr id="95" name="Picture 94">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7" name="Straight Connector 96">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634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780A-2B50-A5FC-C626-1CB960196FCA}"/>
              </a:ext>
            </a:extLst>
          </p:cNvPr>
          <p:cNvSpPr>
            <a:spLocks noGrp="1"/>
          </p:cNvSpPr>
          <p:nvPr>
            <p:ph type="title"/>
          </p:nvPr>
        </p:nvSpPr>
        <p:spPr>
          <a:xfrm>
            <a:off x="1451579" y="1121229"/>
            <a:ext cx="9603275" cy="732525"/>
          </a:xfrm>
        </p:spPr>
        <p:txBody>
          <a:bodyPr/>
          <a:lstStyle/>
          <a:p>
            <a:r>
              <a:rPr lang="en-SG" dirty="0"/>
              <a:t>Model Evaluation (Gradient Boosting)</a:t>
            </a:r>
          </a:p>
        </p:txBody>
      </p:sp>
      <p:sp>
        <p:nvSpPr>
          <p:cNvPr id="8" name="TextBox 7">
            <a:extLst>
              <a:ext uri="{FF2B5EF4-FFF2-40B4-BE49-F238E27FC236}">
                <a16:creationId xmlns:a16="http://schemas.microsoft.com/office/drawing/2014/main" id="{4979DFE3-FE36-0F8C-E356-39C69AC6B27B}"/>
              </a:ext>
            </a:extLst>
          </p:cNvPr>
          <p:cNvSpPr txBox="1"/>
          <p:nvPr/>
        </p:nvSpPr>
        <p:spPr>
          <a:xfrm>
            <a:off x="1546575" y="2449286"/>
            <a:ext cx="5401514" cy="341632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SG" dirty="0"/>
              <a:t>Gradient Boosting was my best model in terms of accuracy</a:t>
            </a:r>
          </a:p>
          <a:p>
            <a:pPr marL="285750" indent="-285750">
              <a:buClr>
                <a:schemeClr val="accent1"/>
              </a:buClr>
              <a:buFont typeface="Arial" panose="020B0604020202020204" pitchFamily="34" charset="0"/>
              <a:buChar char="•"/>
            </a:pPr>
            <a:endParaRPr lang="en-SG" dirty="0"/>
          </a:p>
          <a:p>
            <a:pPr marL="285750" indent="-285750">
              <a:buClr>
                <a:schemeClr val="accent1"/>
              </a:buClr>
              <a:buFont typeface="Arial" panose="020B0604020202020204" pitchFamily="34" charset="0"/>
              <a:buChar char="•"/>
            </a:pPr>
            <a:r>
              <a:rPr lang="en-SG" dirty="0"/>
              <a:t>My model got an accuracy of 0.75 which is moderately good.</a:t>
            </a:r>
          </a:p>
          <a:p>
            <a:pPr marL="285750" indent="-285750">
              <a:buClr>
                <a:schemeClr val="accent1"/>
              </a:buClr>
              <a:buFont typeface="Arial" panose="020B0604020202020204" pitchFamily="34" charset="0"/>
              <a:buChar char="•"/>
            </a:pPr>
            <a:endParaRPr lang="en-SG" dirty="0"/>
          </a:p>
          <a:p>
            <a:pPr marL="285750" indent="-285750">
              <a:buClr>
                <a:schemeClr val="accent1"/>
              </a:buClr>
              <a:buFont typeface="Arial" panose="020B0604020202020204" pitchFamily="34" charset="0"/>
              <a:buChar char="•"/>
            </a:pPr>
            <a:r>
              <a:rPr lang="en-SG" dirty="0"/>
              <a:t> The f1-score of outcome 0 is pretty good with a score of 0.85 but for outcome 1 is quite bad with a score of 0.28. </a:t>
            </a:r>
          </a:p>
          <a:p>
            <a:pPr marL="285750" indent="-285750">
              <a:buClr>
                <a:schemeClr val="accent1"/>
              </a:buClr>
              <a:buFont typeface="Arial" panose="020B0604020202020204" pitchFamily="34" charset="0"/>
              <a:buChar char="•"/>
            </a:pPr>
            <a:endParaRPr lang="en-SG" dirty="0"/>
          </a:p>
          <a:p>
            <a:pPr marL="285750" indent="-285750">
              <a:buClr>
                <a:schemeClr val="accent1"/>
              </a:buClr>
              <a:buFont typeface="Arial" panose="020B0604020202020204" pitchFamily="34" charset="0"/>
              <a:buChar char="•"/>
            </a:pPr>
            <a:r>
              <a:rPr lang="en-SG" dirty="0"/>
              <a:t>This means that my model have a high False Negative rate</a:t>
            </a:r>
          </a:p>
        </p:txBody>
      </p:sp>
      <p:pic>
        <p:nvPicPr>
          <p:cNvPr id="5" name="Picture 4">
            <a:extLst>
              <a:ext uri="{FF2B5EF4-FFF2-40B4-BE49-F238E27FC236}">
                <a16:creationId xmlns:a16="http://schemas.microsoft.com/office/drawing/2014/main" id="{CF3D34F0-B39E-9271-2CDD-B67E6D8B10E4}"/>
              </a:ext>
            </a:extLst>
          </p:cNvPr>
          <p:cNvPicPr>
            <a:picLocks noChangeAspect="1"/>
          </p:cNvPicPr>
          <p:nvPr/>
        </p:nvPicPr>
        <p:blipFill>
          <a:blip r:embed="rId2"/>
          <a:stretch>
            <a:fillRect/>
          </a:stretch>
        </p:blipFill>
        <p:spPr>
          <a:xfrm>
            <a:off x="7378015" y="2881655"/>
            <a:ext cx="3676839" cy="1511378"/>
          </a:xfrm>
          <a:prstGeom prst="rect">
            <a:avLst/>
          </a:prstGeom>
        </p:spPr>
      </p:pic>
    </p:spTree>
    <p:extLst>
      <p:ext uri="{BB962C8B-B14F-4D97-AF65-F5344CB8AC3E}">
        <p14:creationId xmlns:p14="http://schemas.microsoft.com/office/powerpoint/2010/main" val="659379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4" name="Rectangle 36">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9" name="Picture 38">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1" name="Straight Connector 40">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5" name="Rectangle 44">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B4DC119F-642C-8C73-137F-C90A77503C00}"/>
              </a:ext>
            </a:extLst>
          </p:cNvPr>
          <p:cNvSpPr>
            <a:spLocks noGrp="1"/>
          </p:cNvSpPr>
          <p:nvPr>
            <p:ph type="title"/>
          </p:nvPr>
        </p:nvSpPr>
        <p:spPr>
          <a:xfrm>
            <a:off x="1451580" y="804520"/>
            <a:ext cx="4176511" cy="1049235"/>
          </a:xfrm>
        </p:spPr>
        <p:txBody>
          <a:bodyPr vert="horz" lIns="91440" tIns="45720" rIns="91440" bIns="45720" rtlCol="0" anchor="t">
            <a:normAutofit/>
          </a:bodyPr>
          <a:lstStyle/>
          <a:p>
            <a:r>
              <a:rPr lang="en-US"/>
              <a:t>Confusion Matrix</a:t>
            </a:r>
          </a:p>
        </p:txBody>
      </p:sp>
      <p:sp>
        <p:nvSpPr>
          <p:cNvPr id="49" name="Rectangle 48">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TextBox 4">
            <a:extLst>
              <a:ext uri="{FF2B5EF4-FFF2-40B4-BE49-F238E27FC236}">
                <a16:creationId xmlns:a16="http://schemas.microsoft.com/office/drawing/2014/main" id="{35B46198-73D1-EAA8-6B69-6B8A15B8ED05}"/>
              </a:ext>
            </a:extLst>
          </p:cNvPr>
          <p:cNvSpPr txBox="1"/>
          <p:nvPr/>
        </p:nvSpPr>
        <p:spPr>
          <a:xfrm>
            <a:off x="1451581" y="2015732"/>
            <a:ext cx="4172212" cy="3450613"/>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dirty="0"/>
              <a:t>My model predicted :</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dirty="0"/>
              <a:t>140 True Negatives out of 153</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dirty="0"/>
              <a:t>13 False Positive out of 153</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dirty="0"/>
              <a:t>38 False Negatives out of 48</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dirty="0"/>
              <a:t>10 True Positive out of 48</a:t>
            </a:r>
          </a:p>
        </p:txBody>
      </p:sp>
      <p:pic>
        <p:nvPicPr>
          <p:cNvPr id="6" name="Picture 5">
            <a:extLst>
              <a:ext uri="{FF2B5EF4-FFF2-40B4-BE49-F238E27FC236}">
                <a16:creationId xmlns:a16="http://schemas.microsoft.com/office/drawing/2014/main" id="{9AA26304-FE19-0C99-C9D5-00B0D0778182}"/>
              </a:ext>
            </a:extLst>
          </p:cNvPr>
          <p:cNvPicPr>
            <a:picLocks noChangeAspect="1"/>
          </p:cNvPicPr>
          <p:nvPr/>
        </p:nvPicPr>
        <p:blipFill>
          <a:blip r:embed="rId3"/>
          <a:stretch>
            <a:fillRect/>
          </a:stretch>
        </p:blipFill>
        <p:spPr>
          <a:xfrm>
            <a:off x="6094411" y="1039848"/>
            <a:ext cx="4960442" cy="4192231"/>
          </a:xfrm>
          <a:prstGeom prst="rect">
            <a:avLst/>
          </a:prstGeom>
        </p:spPr>
      </p:pic>
      <p:pic>
        <p:nvPicPr>
          <p:cNvPr id="51" name="Picture 50">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3" name="Straight Connector 52">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359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7" name="Rectangle 33">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8" name="Picture 35">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9" name="Straight Connector 37">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39">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61" name="Rectangle 41">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43">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96163431-1C14-0DA6-D2FB-DEFC46390A76}"/>
              </a:ext>
            </a:extLst>
          </p:cNvPr>
          <p:cNvSpPr>
            <a:spLocks noGrp="1"/>
          </p:cNvSpPr>
          <p:nvPr>
            <p:ph type="title"/>
          </p:nvPr>
        </p:nvSpPr>
        <p:spPr>
          <a:xfrm>
            <a:off x="1451580" y="804520"/>
            <a:ext cx="3530157" cy="1049235"/>
          </a:xfrm>
        </p:spPr>
        <p:txBody>
          <a:bodyPr vert="horz" lIns="91440" tIns="45720" rIns="91440" bIns="45720" rtlCol="0" anchor="t">
            <a:normAutofit/>
          </a:bodyPr>
          <a:lstStyle/>
          <a:p>
            <a:r>
              <a:rPr lang="en-US"/>
              <a:t>ROC Curve</a:t>
            </a:r>
          </a:p>
        </p:txBody>
      </p:sp>
      <p:sp>
        <p:nvSpPr>
          <p:cNvPr id="63" name="Rectangle 45">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TextBox 4">
            <a:extLst>
              <a:ext uri="{FF2B5EF4-FFF2-40B4-BE49-F238E27FC236}">
                <a16:creationId xmlns:a16="http://schemas.microsoft.com/office/drawing/2014/main" id="{7A752560-A820-B680-9C28-917AFFA56DCE}"/>
              </a:ext>
            </a:extLst>
          </p:cNvPr>
          <p:cNvSpPr txBox="1"/>
          <p:nvPr/>
        </p:nvSpPr>
        <p:spPr>
          <a:xfrm>
            <a:off x="1451581" y="2015732"/>
            <a:ext cx="3526523" cy="3450613"/>
          </a:xfrm>
          <a:prstGeom prst="rect">
            <a:avLst/>
          </a:prstGeom>
        </p:spPr>
        <p:txBody>
          <a:bodyPr vert="horz" lIns="91440" tIns="45720" rIns="91440" bIns="45720" rtlCol="0" anchor="t">
            <a:normAutofit/>
          </a:bodyPr>
          <a:lstStyle/>
          <a:p>
            <a:pPr marL="342900" indent="-228600" defTabSz="914400">
              <a:lnSpc>
                <a:spcPct val="110000"/>
              </a:lnSpc>
              <a:spcAft>
                <a:spcPts val="600"/>
              </a:spcAft>
              <a:buClr>
                <a:schemeClr val="accent1"/>
              </a:buClr>
              <a:buSzPct val="100000"/>
              <a:buFont typeface="Arial" panose="020B0604020202020204" pitchFamily="34" charset="0"/>
              <a:buChar char="•"/>
            </a:pPr>
            <a:r>
              <a:rPr lang="en-US" dirty="0"/>
              <a:t>This shows that my model performs better than the dummy baseline of 0.5 by a bit having an area under curve score of 0.562</a:t>
            </a:r>
          </a:p>
          <a:p>
            <a:pPr marL="342900" indent="-228600" defTabSz="914400">
              <a:lnSpc>
                <a:spcPct val="110000"/>
              </a:lnSpc>
              <a:spcAft>
                <a:spcPts val="600"/>
              </a:spcAft>
              <a:buClr>
                <a:schemeClr val="accent1"/>
              </a:buClr>
              <a:buSzPct val="100000"/>
              <a:buFont typeface="Arial" panose="020B0604020202020204" pitchFamily="34" charset="0"/>
              <a:buChar char="•"/>
            </a:pPr>
            <a:endParaRPr lang="en-US" dirty="0"/>
          </a:p>
          <a:p>
            <a:pPr marL="342900" indent="-228600" defTabSz="914400">
              <a:lnSpc>
                <a:spcPct val="110000"/>
              </a:lnSpc>
              <a:spcAft>
                <a:spcPts val="600"/>
              </a:spcAft>
              <a:buClr>
                <a:schemeClr val="accent1"/>
              </a:buClr>
              <a:buSzPct val="100000"/>
              <a:buFont typeface="Arial" panose="020B0604020202020204" pitchFamily="34" charset="0"/>
              <a:buChar char="•"/>
            </a:pPr>
            <a:r>
              <a:rPr lang="en-US" dirty="0"/>
              <a:t>Even though my Gradient Boosting’s accuracy is the best, SVM had </a:t>
            </a:r>
            <a:r>
              <a:rPr lang="en-US"/>
              <a:t>the best area under curve of 0.587</a:t>
            </a:r>
            <a:endParaRPr lang="en-US" dirty="0"/>
          </a:p>
        </p:txBody>
      </p:sp>
      <p:grpSp>
        <p:nvGrpSpPr>
          <p:cNvPr id="64" name="Group 47">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65" name="Rectangle 48">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49">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7" name="Rectangle 51">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80D0C61-D480-6DBD-DD42-FE78B91AFA61}"/>
              </a:ext>
            </a:extLst>
          </p:cNvPr>
          <p:cNvPicPr>
            <a:picLocks noChangeAspect="1"/>
          </p:cNvPicPr>
          <p:nvPr/>
        </p:nvPicPr>
        <p:blipFill>
          <a:blip r:embed="rId3"/>
          <a:stretch>
            <a:fillRect/>
          </a:stretch>
        </p:blipFill>
        <p:spPr>
          <a:xfrm>
            <a:off x="6093926" y="1392023"/>
            <a:ext cx="4821551" cy="3314816"/>
          </a:xfrm>
          <a:prstGeom prst="rect">
            <a:avLst/>
          </a:prstGeom>
        </p:spPr>
      </p:pic>
      <p:pic>
        <p:nvPicPr>
          <p:cNvPr id="68" name="Picture 53">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6" name="Straight Connector 55">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792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480D1A-C487-4902-4AF6-FAA8A4667E1B}"/>
              </a:ext>
            </a:extLst>
          </p:cNvPr>
          <p:cNvSpPr txBox="1"/>
          <p:nvPr/>
        </p:nvSpPr>
        <p:spPr>
          <a:xfrm>
            <a:off x="3058712" y="3075057"/>
            <a:ext cx="7196458" cy="707886"/>
          </a:xfrm>
          <a:prstGeom prst="rect">
            <a:avLst/>
          </a:prstGeom>
          <a:noFill/>
        </p:spPr>
        <p:txBody>
          <a:bodyPr wrap="square" rtlCol="0">
            <a:spAutoFit/>
          </a:bodyPr>
          <a:lstStyle/>
          <a:p>
            <a:r>
              <a:rPr lang="en-SG" sz="4000" dirty="0">
                <a:latin typeface="+mj-lt"/>
              </a:rPr>
              <a:t>Data visualization + cleaning</a:t>
            </a:r>
          </a:p>
        </p:txBody>
      </p:sp>
    </p:spTree>
    <p:extLst>
      <p:ext uri="{BB962C8B-B14F-4D97-AF65-F5344CB8AC3E}">
        <p14:creationId xmlns:p14="http://schemas.microsoft.com/office/powerpoint/2010/main" val="960096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E5F55CE-2D2F-073A-DAC5-3221A4D8C2A8}"/>
              </a:ext>
            </a:extLst>
          </p:cNvPr>
          <p:cNvSpPr>
            <a:spLocks noGrp="1"/>
          </p:cNvSpPr>
          <p:nvPr>
            <p:ph type="title"/>
          </p:nvPr>
        </p:nvSpPr>
        <p:spPr>
          <a:xfrm>
            <a:off x="1451580" y="804520"/>
            <a:ext cx="3530157" cy="1049235"/>
          </a:xfrm>
        </p:spPr>
        <p:txBody>
          <a:bodyPr vert="horz" lIns="91440" tIns="45720" rIns="91440" bIns="45720" rtlCol="0" anchor="t">
            <a:normAutofit/>
          </a:bodyPr>
          <a:lstStyle/>
          <a:p>
            <a:r>
              <a:rPr lang="en-US"/>
              <a:t>Model’s Feature selection</a:t>
            </a:r>
          </a:p>
        </p:txBody>
      </p:sp>
      <p:sp>
        <p:nvSpPr>
          <p:cNvPr id="22" name="Rectangle 21">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TextBox 4">
            <a:extLst>
              <a:ext uri="{FF2B5EF4-FFF2-40B4-BE49-F238E27FC236}">
                <a16:creationId xmlns:a16="http://schemas.microsoft.com/office/drawing/2014/main" id="{B83240AE-8A2B-C5CF-6B16-A8D64AFA0BE6}"/>
              </a:ext>
            </a:extLst>
          </p:cNvPr>
          <p:cNvSpPr txBox="1"/>
          <p:nvPr/>
        </p:nvSpPr>
        <p:spPr>
          <a:xfrm>
            <a:off x="1028045" y="2221623"/>
            <a:ext cx="4120900" cy="2414754"/>
          </a:xfrm>
          <a:prstGeom prst="rect">
            <a:avLst/>
          </a:prstGeom>
        </p:spPr>
        <p:txBody>
          <a:bodyPr vert="horz" lIns="91440" tIns="45720" rIns="91440" bIns="45720" rtlCol="0" anchor="t">
            <a:noAutofit/>
          </a:bodyPr>
          <a:lstStyle/>
          <a:p>
            <a:pPr marL="285750" indent="-285750" defTabSz="914400">
              <a:lnSpc>
                <a:spcPct val="120000"/>
              </a:lnSpc>
              <a:spcAft>
                <a:spcPts val="600"/>
              </a:spcAft>
              <a:buClr>
                <a:schemeClr val="accent1"/>
              </a:buClr>
              <a:buSzPct val="100000"/>
              <a:buFont typeface="Arial" panose="020B0604020202020204" pitchFamily="34" charset="0"/>
              <a:buChar char="•"/>
            </a:pPr>
            <a:r>
              <a:rPr lang="en-US" sz="2000" dirty="0"/>
              <a:t>The model considers Gender and   Education to be not very important while Payment History and Age to be very important</a:t>
            </a:r>
          </a:p>
          <a:p>
            <a:pPr marL="285750" indent="-285750" defTabSz="914400">
              <a:lnSpc>
                <a:spcPct val="120000"/>
              </a:lnSpc>
              <a:spcAft>
                <a:spcPts val="600"/>
              </a:spcAft>
              <a:buClr>
                <a:schemeClr val="accent1"/>
              </a:buClr>
              <a:buSzPct val="100000"/>
              <a:buFont typeface="Arial" panose="020B0604020202020204" pitchFamily="34" charset="0"/>
              <a:buChar char="•"/>
            </a:pPr>
            <a:r>
              <a:rPr lang="en-US" sz="2000" dirty="0"/>
              <a:t>Age being important is surprising as I did not think it will be as important as payment history when predicting the outcome</a:t>
            </a:r>
          </a:p>
        </p:txBody>
      </p:sp>
      <p:grpSp>
        <p:nvGrpSpPr>
          <p:cNvPr id="24" name="Group 23">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25" name="Rectangle 24">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5D0E86A1-BB3E-59D5-99BC-633E3C083A06}"/>
              </a:ext>
            </a:extLst>
          </p:cNvPr>
          <p:cNvPicPr>
            <a:picLocks noChangeAspect="1"/>
          </p:cNvPicPr>
          <p:nvPr/>
        </p:nvPicPr>
        <p:blipFill rotWithShape="1">
          <a:blip r:embed="rId3"/>
          <a:srcRect r="1" b="10906"/>
          <a:stretch/>
        </p:blipFill>
        <p:spPr>
          <a:xfrm>
            <a:off x="6093926" y="1116345"/>
            <a:ext cx="4821551" cy="3866172"/>
          </a:xfrm>
          <a:prstGeom prst="rect">
            <a:avLst/>
          </a:prstGeom>
        </p:spPr>
      </p:pic>
      <p:pic>
        <p:nvPicPr>
          <p:cNvPr id="28" name="Picture 27">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 name="Straight Connector 29">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90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C407-620E-1BD6-59FD-EC5B1C91C4FE}"/>
              </a:ext>
            </a:extLst>
          </p:cNvPr>
          <p:cNvSpPr>
            <a:spLocks noGrp="1"/>
          </p:cNvSpPr>
          <p:nvPr>
            <p:ph type="title"/>
          </p:nvPr>
        </p:nvSpPr>
        <p:spPr/>
        <p:txBody>
          <a:bodyPr/>
          <a:lstStyle/>
          <a:p>
            <a:r>
              <a:rPr lang="en-SG" dirty="0"/>
              <a:t>Dummy Baseline Comparison</a:t>
            </a:r>
          </a:p>
        </p:txBody>
      </p:sp>
      <p:sp>
        <p:nvSpPr>
          <p:cNvPr id="7" name="TextBox 6">
            <a:extLst>
              <a:ext uri="{FF2B5EF4-FFF2-40B4-BE49-F238E27FC236}">
                <a16:creationId xmlns:a16="http://schemas.microsoft.com/office/drawing/2014/main" id="{B78D55BD-0F87-2C41-85C4-8765FEF5806C}"/>
              </a:ext>
            </a:extLst>
          </p:cNvPr>
          <p:cNvSpPr txBox="1"/>
          <p:nvPr/>
        </p:nvSpPr>
        <p:spPr>
          <a:xfrm>
            <a:off x="1451579" y="2162405"/>
            <a:ext cx="9281735" cy="2533190"/>
          </a:xfrm>
          <a:prstGeom prst="rect">
            <a:avLst/>
          </a:prstGeom>
        </p:spPr>
        <p:txBody>
          <a:bodyPr vert="horz" wrap="square" lIns="91440" tIns="45720" rIns="91440" bIns="45720" rtlCol="0" anchor="t">
            <a:normAutofit fontScale="92500" lnSpcReduction="10000"/>
          </a:bodyPr>
          <a:lstStyle/>
          <a:p>
            <a:pPr indent="-228600" algn="l" defTabSz="914400">
              <a:lnSpc>
                <a:spcPct val="120000"/>
              </a:lnSpc>
              <a:spcAft>
                <a:spcPts val="600"/>
              </a:spcAft>
              <a:buClr>
                <a:schemeClr val="accent1"/>
              </a:buClr>
              <a:buSzPct val="100000"/>
              <a:buFont typeface="Arial" panose="020B0604020202020204" pitchFamily="34" charset="0"/>
              <a:buChar char="•"/>
            </a:pPr>
            <a:r>
              <a:rPr lang="en-SG" sz="2400" dirty="0"/>
              <a:t>From the table, I can see that my dummy has a higher accuracy than all my model as my model have a mean accuracy of </a:t>
            </a:r>
            <a:r>
              <a:rPr lang="en-SG" sz="2400" b="0" i="0" dirty="0">
                <a:solidFill>
                  <a:srgbClr val="000000"/>
                </a:solidFill>
                <a:effectLst/>
                <a:latin typeface="Helvetica Neue"/>
              </a:rPr>
              <a:t>0.706</a:t>
            </a:r>
            <a:r>
              <a:rPr lang="en-SG" sz="2400" dirty="0"/>
              <a:t> .</a:t>
            </a:r>
          </a:p>
          <a:p>
            <a:pPr indent="-228600" algn="l" defTabSz="914400">
              <a:lnSpc>
                <a:spcPct val="120000"/>
              </a:lnSpc>
              <a:spcAft>
                <a:spcPts val="600"/>
              </a:spcAft>
              <a:buClr>
                <a:schemeClr val="accent1"/>
              </a:buClr>
              <a:buSzPct val="100000"/>
              <a:buFont typeface="Arial" panose="020B0604020202020204" pitchFamily="34" charset="0"/>
              <a:buChar char="•"/>
            </a:pPr>
            <a:r>
              <a:rPr lang="en-SG" sz="2400" dirty="0"/>
              <a:t>However, the dummy’s precision, recall and f1-score is 0 thus it means the dummy’s accuracy of 0.76 is actual worse than my models since the dummy only predicted the outcome of 0 which is not good from a technical or read-world standpoint.</a:t>
            </a:r>
          </a:p>
        </p:txBody>
      </p:sp>
      <p:pic>
        <p:nvPicPr>
          <p:cNvPr id="9" name="Picture 8">
            <a:extLst>
              <a:ext uri="{FF2B5EF4-FFF2-40B4-BE49-F238E27FC236}">
                <a16:creationId xmlns:a16="http://schemas.microsoft.com/office/drawing/2014/main" id="{5849D944-9E57-F7A0-A4F5-517629722199}"/>
              </a:ext>
            </a:extLst>
          </p:cNvPr>
          <p:cNvPicPr>
            <a:picLocks noChangeAspect="1"/>
          </p:cNvPicPr>
          <p:nvPr/>
        </p:nvPicPr>
        <p:blipFill>
          <a:blip r:embed="rId2"/>
          <a:stretch>
            <a:fillRect/>
          </a:stretch>
        </p:blipFill>
        <p:spPr>
          <a:xfrm>
            <a:off x="3954607" y="4500525"/>
            <a:ext cx="4438279" cy="1552956"/>
          </a:xfrm>
          <a:prstGeom prst="rect">
            <a:avLst/>
          </a:prstGeom>
        </p:spPr>
      </p:pic>
    </p:spTree>
    <p:extLst>
      <p:ext uri="{BB962C8B-B14F-4D97-AF65-F5344CB8AC3E}">
        <p14:creationId xmlns:p14="http://schemas.microsoft.com/office/powerpoint/2010/main" val="2319782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45B86-178F-3414-99AE-CF5753190EDF}"/>
              </a:ext>
            </a:extLst>
          </p:cNvPr>
          <p:cNvSpPr>
            <a:spLocks noGrp="1"/>
          </p:cNvSpPr>
          <p:nvPr>
            <p:ph type="title"/>
          </p:nvPr>
        </p:nvSpPr>
        <p:spPr>
          <a:xfrm>
            <a:off x="1451579" y="1143000"/>
            <a:ext cx="9603275" cy="710754"/>
          </a:xfrm>
        </p:spPr>
        <p:txBody>
          <a:bodyPr>
            <a:normAutofit/>
          </a:bodyPr>
          <a:lstStyle/>
          <a:p>
            <a:pPr algn="ctr"/>
            <a:r>
              <a:rPr lang="en-SG" sz="4000"/>
              <a:t>Conclusion</a:t>
            </a:r>
            <a:endParaRPr lang="en-SG" sz="4000" dirty="0"/>
          </a:p>
        </p:txBody>
      </p:sp>
      <p:sp>
        <p:nvSpPr>
          <p:cNvPr id="3" name="TextBox 2">
            <a:extLst>
              <a:ext uri="{FF2B5EF4-FFF2-40B4-BE49-F238E27FC236}">
                <a16:creationId xmlns:a16="http://schemas.microsoft.com/office/drawing/2014/main" id="{2CBE1C5F-73ED-83F8-A0CA-031620CD6A18}"/>
              </a:ext>
            </a:extLst>
          </p:cNvPr>
          <p:cNvSpPr txBox="1"/>
          <p:nvPr/>
        </p:nvSpPr>
        <p:spPr>
          <a:xfrm>
            <a:off x="3004457" y="2188028"/>
            <a:ext cx="7315200" cy="3526971"/>
          </a:xfrm>
          <a:prstGeom prst="rect">
            <a:avLst/>
          </a:prstGeom>
        </p:spPr>
        <p:txBody>
          <a:bodyPr vert="horz" wrap="square" lIns="91440" tIns="45720" rIns="91440" bIns="45720" rtlCol="0" anchor="t">
            <a:normAutofit/>
          </a:bodyPr>
          <a:lstStyle/>
          <a:p>
            <a:pPr algn="l" defTabSz="914400">
              <a:lnSpc>
                <a:spcPct val="120000"/>
              </a:lnSpc>
              <a:spcAft>
                <a:spcPts val="600"/>
              </a:spcAft>
              <a:buClr>
                <a:schemeClr val="accent1"/>
              </a:buClr>
              <a:buSzPct val="100000"/>
            </a:pPr>
            <a:endParaRPr lang="en-SG" dirty="0"/>
          </a:p>
        </p:txBody>
      </p:sp>
      <p:sp>
        <p:nvSpPr>
          <p:cNvPr id="4" name="TextBox 3">
            <a:extLst>
              <a:ext uri="{FF2B5EF4-FFF2-40B4-BE49-F238E27FC236}">
                <a16:creationId xmlns:a16="http://schemas.microsoft.com/office/drawing/2014/main" id="{1CDA06A6-549F-732E-34A1-8AA98374C466}"/>
              </a:ext>
            </a:extLst>
          </p:cNvPr>
          <p:cNvSpPr txBox="1"/>
          <p:nvPr/>
        </p:nvSpPr>
        <p:spPr>
          <a:xfrm>
            <a:off x="3004457" y="2432956"/>
            <a:ext cx="7315200" cy="3037113"/>
          </a:xfrm>
          <a:prstGeom prst="rect">
            <a:avLst/>
          </a:prstGeom>
        </p:spPr>
        <p:txBody>
          <a:bodyPr vert="horz" wrap="square" lIns="91440" tIns="45720" rIns="91440" bIns="45720" rtlCol="0" anchor="t">
            <a:normAutofit fontScale="85000" lnSpcReduction="20000"/>
          </a:bodyPr>
          <a:lstStyle/>
          <a:p>
            <a:pPr marL="457200" indent="-457200" algn="l" defTabSz="914400">
              <a:lnSpc>
                <a:spcPct val="120000"/>
              </a:lnSpc>
              <a:spcAft>
                <a:spcPts val="600"/>
              </a:spcAft>
              <a:buClr>
                <a:schemeClr val="accent1"/>
              </a:buClr>
              <a:buSzPct val="100000"/>
              <a:buFont typeface="Arial" panose="020B0604020202020204" pitchFamily="34" charset="0"/>
              <a:buChar char="•"/>
            </a:pPr>
            <a:r>
              <a:rPr lang="en-SG" sz="2900" dirty="0"/>
              <a:t>In conclusion, the model thinks Gender and Education is not very important in predicting whether the customer will default payment.</a:t>
            </a:r>
          </a:p>
          <a:p>
            <a:pPr marL="457200" indent="-457200" algn="l" defTabSz="914400">
              <a:lnSpc>
                <a:spcPct val="120000"/>
              </a:lnSpc>
              <a:spcAft>
                <a:spcPts val="600"/>
              </a:spcAft>
              <a:buClr>
                <a:schemeClr val="accent1"/>
              </a:buClr>
              <a:buSzPct val="100000"/>
              <a:buFont typeface="Arial" panose="020B0604020202020204" pitchFamily="34" charset="0"/>
              <a:buChar char="•"/>
            </a:pPr>
            <a:r>
              <a:rPr lang="en-SG" sz="2900" dirty="0"/>
              <a:t>The model is not very good in predicting the outcomes of </a:t>
            </a:r>
            <a:r>
              <a:rPr lang="en-SG" sz="2900" dirty="0">
                <a:latin typeface="Arial" panose="020B0604020202020204" pitchFamily="34" charset="0"/>
                <a:cs typeface="Arial" panose="020B0604020202020204" pitchFamily="34" charset="0"/>
              </a:rPr>
              <a:t>1</a:t>
            </a:r>
          </a:p>
          <a:p>
            <a:pPr marL="457200" indent="-457200" algn="l" defTabSz="914400">
              <a:lnSpc>
                <a:spcPct val="120000"/>
              </a:lnSpc>
              <a:spcAft>
                <a:spcPts val="600"/>
              </a:spcAft>
              <a:buClr>
                <a:schemeClr val="accent1"/>
              </a:buClr>
              <a:buSzPct val="100000"/>
              <a:buFont typeface="Arial" panose="020B0604020202020204" pitchFamily="34" charset="0"/>
              <a:buChar char="•"/>
            </a:pPr>
            <a:r>
              <a:rPr lang="en-SG" sz="2900" dirty="0">
                <a:cs typeface="Arial" panose="020B0604020202020204" pitchFamily="34" charset="0"/>
              </a:rPr>
              <a:t>The model is only slightly better than random guessing</a:t>
            </a:r>
          </a:p>
          <a:p>
            <a:pPr algn="l" defTabSz="914400">
              <a:lnSpc>
                <a:spcPct val="120000"/>
              </a:lnSpc>
              <a:spcAft>
                <a:spcPts val="600"/>
              </a:spcAft>
              <a:buClr>
                <a:schemeClr val="accent1"/>
              </a:buClr>
              <a:buSzPct val="100000"/>
            </a:pPr>
            <a:endParaRPr lang="en-SG" dirty="0"/>
          </a:p>
        </p:txBody>
      </p:sp>
    </p:spTree>
    <p:extLst>
      <p:ext uri="{BB962C8B-B14F-4D97-AF65-F5344CB8AC3E}">
        <p14:creationId xmlns:p14="http://schemas.microsoft.com/office/powerpoint/2010/main" val="2935870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2AE72376-F5FA-A6B2-112E-6D3571C49F92}"/>
              </a:ext>
            </a:extLst>
          </p:cNvPr>
          <p:cNvSpPr>
            <a:spLocks noGrp="1"/>
          </p:cNvSpPr>
          <p:nvPr>
            <p:ph type="title"/>
          </p:nvPr>
        </p:nvSpPr>
        <p:spPr>
          <a:xfrm>
            <a:off x="1451580" y="804520"/>
            <a:ext cx="3530157" cy="1049235"/>
          </a:xfrm>
        </p:spPr>
        <p:txBody>
          <a:bodyPr>
            <a:normAutofit/>
          </a:bodyPr>
          <a:lstStyle/>
          <a:p>
            <a:r>
              <a:rPr lang="en-SG" dirty="0"/>
              <a:t>Printing Data Information</a:t>
            </a:r>
          </a:p>
        </p:txBody>
      </p:sp>
      <p:sp>
        <p:nvSpPr>
          <p:cNvPr id="16" name="Rectangle 15">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Content Placeholder 8">
            <a:extLst>
              <a:ext uri="{FF2B5EF4-FFF2-40B4-BE49-F238E27FC236}">
                <a16:creationId xmlns:a16="http://schemas.microsoft.com/office/drawing/2014/main" id="{62BA2A68-3936-48DE-CE81-6BB77A02667C}"/>
              </a:ext>
            </a:extLst>
          </p:cNvPr>
          <p:cNvSpPr>
            <a:spLocks noGrp="1"/>
          </p:cNvSpPr>
          <p:nvPr>
            <p:ph idx="1"/>
          </p:nvPr>
        </p:nvSpPr>
        <p:spPr>
          <a:xfrm>
            <a:off x="1455214" y="2828239"/>
            <a:ext cx="3526523" cy="1038326"/>
          </a:xfrm>
        </p:spPr>
        <p:txBody>
          <a:bodyPr>
            <a:normAutofit/>
          </a:bodyPr>
          <a:lstStyle/>
          <a:p>
            <a:r>
              <a:rPr lang="en-US" dirty="0"/>
              <a:t>I used .info to print out the dataset’s information</a:t>
            </a:r>
          </a:p>
        </p:txBody>
      </p:sp>
      <p:grpSp>
        <p:nvGrpSpPr>
          <p:cNvPr id="18" name="Group 17">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60131" y="482171"/>
            <a:chExt cx="6091791" cy="5149101"/>
          </a:xfrm>
        </p:grpSpPr>
        <p:sp>
          <p:nvSpPr>
            <p:cNvPr id="19" name="Rectangle 18">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2379" y="977965"/>
            <a:ext cx="513463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FE38703-F858-1FB3-C3FF-9B8D055B3E40}"/>
              </a:ext>
            </a:extLst>
          </p:cNvPr>
          <p:cNvPicPr>
            <a:picLocks noChangeAspect="1"/>
          </p:cNvPicPr>
          <p:nvPr/>
        </p:nvPicPr>
        <p:blipFill>
          <a:blip r:embed="rId2"/>
          <a:stretch>
            <a:fillRect/>
          </a:stretch>
        </p:blipFill>
        <p:spPr>
          <a:xfrm>
            <a:off x="6093926" y="1235323"/>
            <a:ext cx="4821551" cy="3628216"/>
          </a:xfrm>
          <a:prstGeom prst="rect">
            <a:avLst/>
          </a:prstGeom>
        </p:spPr>
      </p:pic>
      <p:pic>
        <p:nvPicPr>
          <p:cNvPr id="24" name="Picture 23">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9722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C2A4B30-77D7-4FFB-8B53-A88BD68CA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F05075-86B1-CC34-F318-9881AF9CF62A}"/>
              </a:ext>
            </a:extLst>
          </p:cNvPr>
          <p:cNvSpPr>
            <a:spLocks noGrp="1"/>
          </p:cNvSpPr>
          <p:nvPr>
            <p:ph type="title"/>
          </p:nvPr>
        </p:nvSpPr>
        <p:spPr>
          <a:xfrm>
            <a:off x="1451579" y="1188079"/>
            <a:ext cx="4325112" cy="577966"/>
          </a:xfrm>
        </p:spPr>
        <p:txBody>
          <a:bodyPr>
            <a:normAutofit/>
          </a:bodyPr>
          <a:lstStyle/>
          <a:p>
            <a:r>
              <a:rPr lang="en-SG" sz="2800" dirty="0"/>
              <a:t>Checking for Nulls</a:t>
            </a:r>
          </a:p>
        </p:txBody>
      </p:sp>
      <p:cxnSp>
        <p:nvCxnSpPr>
          <p:cNvPr id="22" name="Straight Connector 21">
            <a:extLst>
              <a:ext uri="{FF2B5EF4-FFF2-40B4-BE49-F238E27FC236}">
                <a16:creationId xmlns:a16="http://schemas.microsoft.com/office/drawing/2014/main" id="{373AAE2E-5D6B-4952-A4BB-546C49F8DE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432511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4" name="Rectangle 23">
            <a:extLst>
              <a:ext uri="{FF2B5EF4-FFF2-40B4-BE49-F238E27FC236}">
                <a16:creationId xmlns:a16="http://schemas.microsoft.com/office/drawing/2014/main" id="{01E4D783-AD45-49E7-B6C7-BBACB8290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Content Placeholder 7">
            <a:extLst>
              <a:ext uri="{FF2B5EF4-FFF2-40B4-BE49-F238E27FC236}">
                <a16:creationId xmlns:a16="http://schemas.microsoft.com/office/drawing/2014/main" id="{892D64DB-B742-3DAB-E220-1D2314FD93BC}"/>
              </a:ext>
            </a:extLst>
          </p:cNvPr>
          <p:cNvSpPr>
            <a:spLocks noGrp="1"/>
          </p:cNvSpPr>
          <p:nvPr>
            <p:ph idx="1"/>
          </p:nvPr>
        </p:nvSpPr>
        <p:spPr>
          <a:xfrm>
            <a:off x="1451579" y="3104304"/>
            <a:ext cx="4325113" cy="1049234"/>
          </a:xfrm>
        </p:spPr>
        <p:txBody>
          <a:bodyPr>
            <a:normAutofit/>
          </a:bodyPr>
          <a:lstStyle/>
          <a:p>
            <a:r>
              <a:rPr lang="en-US" sz="2400" dirty="0"/>
              <a:t>I used this code to check the dataset for any nulls values.</a:t>
            </a:r>
          </a:p>
        </p:txBody>
      </p:sp>
      <p:pic>
        <p:nvPicPr>
          <p:cNvPr id="6" name="Picture 5">
            <a:extLst>
              <a:ext uri="{FF2B5EF4-FFF2-40B4-BE49-F238E27FC236}">
                <a16:creationId xmlns:a16="http://schemas.microsoft.com/office/drawing/2014/main" id="{4E12F977-45CC-6225-4580-AB124182BF0B}"/>
              </a:ext>
            </a:extLst>
          </p:cNvPr>
          <p:cNvPicPr>
            <a:picLocks noChangeAspect="1"/>
          </p:cNvPicPr>
          <p:nvPr/>
        </p:nvPicPr>
        <p:blipFill>
          <a:blip r:embed="rId2"/>
          <a:stretch>
            <a:fillRect/>
          </a:stretch>
        </p:blipFill>
        <p:spPr>
          <a:xfrm>
            <a:off x="6417733" y="1024525"/>
            <a:ext cx="4637119" cy="4845373"/>
          </a:xfrm>
          <a:prstGeom prst="rect">
            <a:avLst/>
          </a:prstGeom>
        </p:spPr>
      </p:pic>
    </p:spTree>
    <p:extLst>
      <p:ext uri="{BB962C8B-B14F-4D97-AF65-F5344CB8AC3E}">
        <p14:creationId xmlns:p14="http://schemas.microsoft.com/office/powerpoint/2010/main" val="560169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1A404-3352-72AE-2E90-92164D974AA8}"/>
              </a:ext>
            </a:extLst>
          </p:cNvPr>
          <p:cNvSpPr>
            <a:spLocks noGrp="1"/>
          </p:cNvSpPr>
          <p:nvPr>
            <p:ph type="title"/>
          </p:nvPr>
        </p:nvSpPr>
        <p:spPr>
          <a:xfrm>
            <a:off x="1421671" y="1230244"/>
            <a:ext cx="9603275" cy="587134"/>
          </a:xfrm>
        </p:spPr>
        <p:txBody>
          <a:bodyPr>
            <a:normAutofit/>
          </a:bodyPr>
          <a:lstStyle/>
          <a:p>
            <a:r>
              <a:rPr lang="en-SG" dirty="0"/>
              <a:t>Checking for outliers</a:t>
            </a:r>
          </a:p>
        </p:txBody>
      </p:sp>
      <p:sp>
        <p:nvSpPr>
          <p:cNvPr id="18" name="Content Placeholder 8">
            <a:extLst>
              <a:ext uri="{FF2B5EF4-FFF2-40B4-BE49-F238E27FC236}">
                <a16:creationId xmlns:a16="http://schemas.microsoft.com/office/drawing/2014/main" id="{043FF294-5655-E5AE-FE3C-7CBA9167EB85}"/>
              </a:ext>
            </a:extLst>
          </p:cNvPr>
          <p:cNvSpPr>
            <a:spLocks noGrp="1"/>
          </p:cNvSpPr>
          <p:nvPr>
            <p:ph idx="1"/>
          </p:nvPr>
        </p:nvSpPr>
        <p:spPr>
          <a:xfrm>
            <a:off x="1398442" y="2177143"/>
            <a:ext cx="4162555" cy="3450613"/>
          </a:xfrm>
        </p:spPr>
        <p:txBody>
          <a:bodyPr>
            <a:normAutofit/>
          </a:bodyPr>
          <a:lstStyle/>
          <a:p>
            <a:r>
              <a:rPr lang="en-US" dirty="0"/>
              <a:t>I plotted boxplots to check for outliers.</a:t>
            </a:r>
          </a:p>
          <a:p>
            <a:endParaRPr lang="en-US" dirty="0"/>
          </a:p>
          <a:p>
            <a:r>
              <a:rPr lang="en-US" dirty="0"/>
              <a:t>I then removed the outliers by deciding a range of Q3+1.5*IQR and removing any data about that threshold</a:t>
            </a:r>
          </a:p>
        </p:txBody>
      </p:sp>
      <p:pic>
        <p:nvPicPr>
          <p:cNvPr id="5" name="Content Placeholder 4">
            <a:extLst>
              <a:ext uri="{FF2B5EF4-FFF2-40B4-BE49-F238E27FC236}">
                <a16:creationId xmlns:a16="http://schemas.microsoft.com/office/drawing/2014/main" id="{7091FEF9-9C98-3D38-A6E0-217F8878075A}"/>
              </a:ext>
            </a:extLst>
          </p:cNvPr>
          <p:cNvPicPr>
            <a:picLocks noChangeAspect="1"/>
          </p:cNvPicPr>
          <p:nvPr/>
        </p:nvPicPr>
        <p:blipFill>
          <a:blip r:embed="rId3"/>
          <a:stretch>
            <a:fillRect/>
          </a:stretch>
        </p:blipFill>
        <p:spPr>
          <a:xfrm>
            <a:off x="6146849" y="2084546"/>
            <a:ext cx="5376007" cy="3077763"/>
          </a:xfrm>
          <a:prstGeom prst="rect">
            <a:avLst/>
          </a:prstGeom>
        </p:spPr>
      </p:pic>
      <p:pic>
        <p:nvPicPr>
          <p:cNvPr id="4" name="Picture 3">
            <a:extLst>
              <a:ext uri="{FF2B5EF4-FFF2-40B4-BE49-F238E27FC236}">
                <a16:creationId xmlns:a16="http://schemas.microsoft.com/office/drawing/2014/main" id="{FEAD4E77-1F3C-CB4F-D3F5-971E29B33DFB}"/>
              </a:ext>
            </a:extLst>
          </p:cNvPr>
          <p:cNvPicPr>
            <a:picLocks noChangeAspect="1"/>
          </p:cNvPicPr>
          <p:nvPr/>
        </p:nvPicPr>
        <p:blipFill>
          <a:blip r:embed="rId4"/>
          <a:stretch>
            <a:fillRect/>
          </a:stretch>
        </p:blipFill>
        <p:spPr>
          <a:xfrm>
            <a:off x="6269320" y="5259437"/>
            <a:ext cx="5131064" cy="736638"/>
          </a:xfrm>
          <a:prstGeom prst="rect">
            <a:avLst/>
          </a:prstGeom>
        </p:spPr>
      </p:pic>
    </p:spTree>
    <p:extLst>
      <p:ext uri="{BB962C8B-B14F-4D97-AF65-F5344CB8AC3E}">
        <p14:creationId xmlns:p14="http://schemas.microsoft.com/office/powerpoint/2010/main" val="3025401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D27F9-2CC2-BFA0-3FFD-1D0CEBE9398A}"/>
              </a:ext>
            </a:extLst>
          </p:cNvPr>
          <p:cNvSpPr>
            <a:spLocks noGrp="1"/>
          </p:cNvSpPr>
          <p:nvPr>
            <p:ph type="title"/>
          </p:nvPr>
        </p:nvSpPr>
        <p:spPr/>
        <p:txBody>
          <a:bodyPr/>
          <a:lstStyle/>
          <a:p>
            <a:r>
              <a:rPr lang="en-SG" dirty="0"/>
              <a:t>Removing any duplicates</a:t>
            </a:r>
          </a:p>
        </p:txBody>
      </p:sp>
      <p:sp>
        <p:nvSpPr>
          <p:cNvPr id="3" name="Content Placeholder 2">
            <a:extLst>
              <a:ext uri="{FF2B5EF4-FFF2-40B4-BE49-F238E27FC236}">
                <a16:creationId xmlns:a16="http://schemas.microsoft.com/office/drawing/2014/main" id="{ECD34BA5-2098-9DB0-F51C-999AA543EC41}"/>
              </a:ext>
            </a:extLst>
          </p:cNvPr>
          <p:cNvSpPr>
            <a:spLocks noGrp="1"/>
          </p:cNvSpPr>
          <p:nvPr>
            <p:ph idx="1"/>
          </p:nvPr>
        </p:nvSpPr>
        <p:spPr>
          <a:xfrm>
            <a:off x="1532603" y="2982207"/>
            <a:ext cx="3398212" cy="1319514"/>
          </a:xfrm>
        </p:spPr>
        <p:txBody>
          <a:bodyPr>
            <a:normAutofit/>
          </a:bodyPr>
          <a:lstStyle/>
          <a:p>
            <a:r>
              <a:rPr lang="en-SG" sz="2200" dirty="0"/>
              <a:t>I also drop any duplicates in the dataset if there is any</a:t>
            </a:r>
          </a:p>
        </p:txBody>
      </p:sp>
      <p:pic>
        <p:nvPicPr>
          <p:cNvPr id="5" name="Picture 4">
            <a:extLst>
              <a:ext uri="{FF2B5EF4-FFF2-40B4-BE49-F238E27FC236}">
                <a16:creationId xmlns:a16="http://schemas.microsoft.com/office/drawing/2014/main" id="{F0E8B740-5E51-2144-F867-1D9B6747E561}"/>
              </a:ext>
            </a:extLst>
          </p:cNvPr>
          <p:cNvPicPr>
            <a:picLocks noChangeAspect="1"/>
          </p:cNvPicPr>
          <p:nvPr/>
        </p:nvPicPr>
        <p:blipFill rotWithShape="1">
          <a:blip r:embed="rId2"/>
          <a:srcRect t="9083"/>
          <a:stretch/>
        </p:blipFill>
        <p:spPr>
          <a:xfrm>
            <a:off x="5599170" y="3259999"/>
            <a:ext cx="5212616" cy="763930"/>
          </a:xfrm>
          <a:prstGeom prst="rect">
            <a:avLst/>
          </a:prstGeom>
        </p:spPr>
      </p:pic>
    </p:spTree>
    <p:extLst>
      <p:ext uri="{BB962C8B-B14F-4D97-AF65-F5344CB8AC3E}">
        <p14:creationId xmlns:p14="http://schemas.microsoft.com/office/powerpoint/2010/main" val="1189165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C255F-92C6-29C9-29A2-7C60B6449901}"/>
              </a:ext>
            </a:extLst>
          </p:cNvPr>
          <p:cNvSpPr>
            <a:spLocks noGrp="1"/>
          </p:cNvSpPr>
          <p:nvPr>
            <p:ph type="title"/>
          </p:nvPr>
        </p:nvSpPr>
        <p:spPr>
          <a:xfrm>
            <a:off x="1538665" y="1109319"/>
            <a:ext cx="9603275" cy="610624"/>
          </a:xfrm>
        </p:spPr>
        <p:txBody>
          <a:bodyPr>
            <a:normAutofit/>
          </a:bodyPr>
          <a:lstStyle/>
          <a:p>
            <a:r>
              <a:rPr lang="en-SG" dirty="0"/>
              <a:t>Feature importance graph</a:t>
            </a:r>
          </a:p>
        </p:txBody>
      </p:sp>
      <p:sp>
        <p:nvSpPr>
          <p:cNvPr id="9" name="Content Placeholder 8">
            <a:extLst>
              <a:ext uri="{FF2B5EF4-FFF2-40B4-BE49-F238E27FC236}">
                <a16:creationId xmlns:a16="http://schemas.microsoft.com/office/drawing/2014/main" id="{EFAC047C-E220-6639-18DF-84AAA0D0DB93}"/>
              </a:ext>
            </a:extLst>
          </p:cNvPr>
          <p:cNvSpPr>
            <a:spLocks noGrp="1"/>
          </p:cNvSpPr>
          <p:nvPr>
            <p:ph idx="1"/>
          </p:nvPr>
        </p:nvSpPr>
        <p:spPr>
          <a:xfrm>
            <a:off x="1538665" y="3034407"/>
            <a:ext cx="4162555" cy="1413266"/>
          </a:xfrm>
        </p:spPr>
        <p:txBody>
          <a:bodyPr>
            <a:normAutofit/>
          </a:bodyPr>
          <a:lstStyle/>
          <a:p>
            <a:r>
              <a:rPr lang="en-US" dirty="0"/>
              <a:t>This graph determines the importance of features however I did not take it too seriously.</a:t>
            </a:r>
          </a:p>
        </p:txBody>
      </p:sp>
      <p:pic>
        <p:nvPicPr>
          <p:cNvPr id="5" name="Content Placeholder 4">
            <a:extLst>
              <a:ext uri="{FF2B5EF4-FFF2-40B4-BE49-F238E27FC236}">
                <a16:creationId xmlns:a16="http://schemas.microsoft.com/office/drawing/2014/main" id="{A39B9EF1-10FC-B61D-4621-818BCF8EB4BB}"/>
              </a:ext>
            </a:extLst>
          </p:cNvPr>
          <p:cNvPicPr>
            <a:picLocks noChangeAspect="1"/>
          </p:cNvPicPr>
          <p:nvPr/>
        </p:nvPicPr>
        <p:blipFill>
          <a:blip r:embed="rId2"/>
          <a:stretch>
            <a:fillRect/>
          </a:stretch>
        </p:blipFill>
        <p:spPr>
          <a:xfrm>
            <a:off x="6094411" y="2513331"/>
            <a:ext cx="4960443" cy="2455419"/>
          </a:xfrm>
          <a:prstGeom prst="rect">
            <a:avLst/>
          </a:prstGeom>
        </p:spPr>
      </p:pic>
    </p:spTree>
    <p:extLst>
      <p:ext uri="{BB962C8B-B14F-4D97-AF65-F5344CB8AC3E}">
        <p14:creationId xmlns:p14="http://schemas.microsoft.com/office/powerpoint/2010/main" val="3266481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A6B6DDB-6338-3128-36F2-9A03BABA08CA}"/>
              </a:ext>
            </a:extLst>
          </p:cNvPr>
          <p:cNvSpPr>
            <a:spLocks noGrp="1"/>
          </p:cNvSpPr>
          <p:nvPr>
            <p:ph type="title"/>
          </p:nvPr>
        </p:nvSpPr>
        <p:spPr>
          <a:xfrm>
            <a:off x="1451580" y="804520"/>
            <a:ext cx="3530157" cy="1049235"/>
          </a:xfrm>
        </p:spPr>
        <p:txBody>
          <a:bodyPr>
            <a:normAutofit/>
          </a:bodyPr>
          <a:lstStyle/>
          <a:p>
            <a:r>
              <a:rPr lang="en-SG" dirty="0"/>
              <a:t>Correlation heatmap</a:t>
            </a:r>
          </a:p>
        </p:txBody>
      </p:sp>
      <p:sp>
        <p:nvSpPr>
          <p:cNvPr id="16" name="Rectangle 15">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Content Placeholder 8">
            <a:extLst>
              <a:ext uri="{FF2B5EF4-FFF2-40B4-BE49-F238E27FC236}">
                <a16:creationId xmlns:a16="http://schemas.microsoft.com/office/drawing/2014/main" id="{F61E70FD-333C-5F6A-8150-6A70C1A993B9}"/>
              </a:ext>
            </a:extLst>
          </p:cNvPr>
          <p:cNvSpPr>
            <a:spLocks noGrp="1"/>
          </p:cNvSpPr>
          <p:nvPr>
            <p:ph idx="1"/>
          </p:nvPr>
        </p:nvSpPr>
        <p:spPr>
          <a:xfrm>
            <a:off x="1451581" y="2015732"/>
            <a:ext cx="3526523" cy="3450613"/>
          </a:xfrm>
        </p:spPr>
        <p:txBody>
          <a:bodyPr>
            <a:normAutofit/>
          </a:bodyPr>
          <a:lstStyle/>
          <a:p>
            <a:r>
              <a:rPr lang="en-US" dirty="0"/>
              <a:t>This is a correlation heatmap that I used to see the correlation between features.</a:t>
            </a:r>
          </a:p>
          <a:p>
            <a:endParaRPr lang="en-US" dirty="0"/>
          </a:p>
          <a:p>
            <a:r>
              <a:rPr lang="en-US" dirty="0"/>
              <a:t>I removed features that have a high correlation with one another such as Bill_Amount2 to prevent multicollinearity</a:t>
            </a:r>
          </a:p>
        </p:txBody>
      </p:sp>
      <p:grpSp>
        <p:nvGrpSpPr>
          <p:cNvPr id="18" name="Group 17">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19" name="Rectangle 18">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6D24B945-776E-DB55-5734-CF429FA6893A}"/>
              </a:ext>
            </a:extLst>
          </p:cNvPr>
          <p:cNvPicPr>
            <a:picLocks noChangeAspect="1"/>
          </p:cNvPicPr>
          <p:nvPr/>
        </p:nvPicPr>
        <p:blipFill rotWithShape="1">
          <a:blip r:embed="rId2"/>
          <a:srcRect l="3661" r="1" b="1"/>
          <a:stretch/>
        </p:blipFill>
        <p:spPr>
          <a:xfrm>
            <a:off x="6093926" y="1116345"/>
            <a:ext cx="4821551" cy="3866172"/>
          </a:xfrm>
          <a:prstGeom prst="rect">
            <a:avLst/>
          </a:prstGeom>
        </p:spPr>
      </p:pic>
      <p:pic>
        <p:nvPicPr>
          <p:cNvPr id="22" name="Picture 21">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093530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txDef>
      <a:spPr/>
      <a:bodyPr vert="horz" wrap="square" lIns="91440" tIns="45720" rIns="91440" bIns="45720" rtlCol="0" anchor="t">
        <a:normAutofit fontScale="55000" lnSpcReduction="20000"/>
      </a:bodyPr>
      <a:lstStyle>
        <a:defPPr indent="-228600" algn="l" defTabSz="914400">
          <a:lnSpc>
            <a:spcPct val="120000"/>
          </a:lnSpc>
          <a:spcAft>
            <a:spcPts val="600"/>
          </a:spcAft>
          <a:buClr>
            <a:schemeClr val="accent1"/>
          </a:buClr>
          <a:buSzPct val="100000"/>
          <a:buFont typeface="Arial" panose="020B0604020202020204" pitchFamily="34" charset="0"/>
          <a:buChar char="•"/>
          <a:defRPr sz="3200" dirty="0" smtClean="0"/>
        </a:defPPr>
      </a:lstStyle>
    </a:txDef>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172</TotalTime>
  <Words>1153</Words>
  <Application>Microsoft Office PowerPoint</Application>
  <PresentationFormat>Widescreen</PresentationFormat>
  <Paragraphs>96</Paragraphs>
  <Slides>32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Gill Sans MT</vt:lpstr>
      <vt:lpstr>Helvetica Neue</vt:lpstr>
      <vt:lpstr>Gallery</vt:lpstr>
      <vt:lpstr>Credit Dataset</vt:lpstr>
      <vt:lpstr>Objective</vt:lpstr>
      <vt:lpstr>PowerPoint Presentation</vt:lpstr>
      <vt:lpstr>Printing Data Information</vt:lpstr>
      <vt:lpstr>Checking for Nulls</vt:lpstr>
      <vt:lpstr>Checking for outliers</vt:lpstr>
      <vt:lpstr>Removing any duplicates</vt:lpstr>
      <vt:lpstr>Feature importance graph</vt:lpstr>
      <vt:lpstr>Correlation heatmap</vt:lpstr>
      <vt:lpstr>PowerPoint Presentation</vt:lpstr>
      <vt:lpstr>Gender</vt:lpstr>
      <vt:lpstr>Education</vt:lpstr>
      <vt:lpstr>Credit Limit</vt:lpstr>
      <vt:lpstr>Marriage Status</vt:lpstr>
      <vt:lpstr>Age</vt:lpstr>
      <vt:lpstr>Payment History</vt:lpstr>
      <vt:lpstr>Selecting Columns</vt:lpstr>
      <vt:lpstr>Train test Split</vt:lpstr>
      <vt:lpstr>Balancing Data</vt:lpstr>
      <vt:lpstr>Dummy baseline </vt:lpstr>
      <vt:lpstr>Models</vt:lpstr>
      <vt:lpstr>Model building (Pipeline)</vt:lpstr>
      <vt:lpstr>Model Improvement(Kfold)</vt:lpstr>
      <vt:lpstr>Model Improvement(RandomizedSearchCV)</vt:lpstr>
      <vt:lpstr>RandomizedSearchcv</vt:lpstr>
      <vt:lpstr>Final Model</vt:lpstr>
      <vt:lpstr>Model Evaluation (Gradient Boosting)</vt:lpstr>
      <vt:lpstr>Confusion Matrix</vt:lpstr>
      <vt:lpstr>ROC Curve</vt:lpstr>
      <vt:lpstr>Model’s Feature selection</vt:lpstr>
      <vt:lpstr>Dummy Baseline Comparison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Dataset</dc:title>
  <dc:creator>Denzel See</dc:creator>
  <cp:lastModifiedBy>Denzel See</cp:lastModifiedBy>
  <cp:revision>4</cp:revision>
  <dcterms:created xsi:type="dcterms:W3CDTF">2023-06-05T14:43:59Z</dcterms:created>
  <dcterms:modified xsi:type="dcterms:W3CDTF">2023-06-08T17:38:47Z</dcterms:modified>
</cp:coreProperties>
</file>